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69" r:id="rId4"/>
    <p:sldMasterId id="2147483770" r:id="rId5"/>
    <p:sldMasterId id="2147483771" r:id="rId6"/>
    <p:sldMasterId id="2147483772" r:id="rId7"/>
    <p:sldMasterId id="2147483773" r:id="rId8"/>
    <p:sldMasterId id="2147483774"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Lst>
  <p:sldSz cy="6858000" cx="12192000"/>
  <p:notesSz cx="6858000" cy="9144000"/>
  <p:embeddedFontLst>
    <p:embeddedFont>
      <p:font typeface="Quattrocento Sans"/>
      <p:regular r:id="rId52"/>
      <p:bold r:id="rId53"/>
      <p:italic r:id="rId54"/>
      <p:boldItalic r:id="rId55"/>
    </p:embeddedFont>
    <p:embeddedFont>
      <p:font typeface="Source Sans Pro"/>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20" Type="http://schemas.openxmlformats.org/officeDocument/2006/relationships/slide" Target="slides/slide10.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font" Target="fonts/QuattrocentoSans-bold.fntdata"/><Relationship Id="rId52" Type="http://schemas.openxmlformats.org/officeDocument/2006/relationships/font" Target="fonts/QuattrocentoSans-regular.fntdata"/><Relationship Id="rId11" Type="http://schemas.openxmlformats.org/officeDocument/2006/relationships/slide" Target="slides/slide1.xml"/><Relationship Id="rId55" Type="http://schemas.openxmlformats.org/officeDocument/2006/relationships/font" Target="fonts/QuattrocentoSans-boldItalic.fntdata"/><Relationship Id="rId10" Type="http://schemas.openxmlformats.org/officeDocument/2006/relationships/notesMaster" Target="notesMasters/notesMaster1.xml"/><Relationship Id="rId54" Type="http://schemas.openxmlformats.org/officeDocument/2006/relationships/font" Target="fonts/QuattrocentoSans-italic.fntdata"/><Relationship Id="rId13" Type="http://schemas.openxmlformats.org/officeDocument/2006/relationships/slide" Target="slides/slide3.xml"/><Relationship Id="rId57" Type="http://schemas.openxmlformats.org/officeDocument/2006/relationships/font" Target="fonts/SourceSansPro-bold.fntdata"/><Relationship Id="rId12" Type="http://schemas.openxmlformats.org/officeDocument/2006/relationships/slide" Target="slides/slide2.xml"/><Relationship Id="rId56" Type="http://schemas.openxmlformats.org/officeDocument/2006/relationships/font" Target="fonts/SourceSansPro-regular.fntdata"/><Relationship Id="rId15" Type="http://schemas.openxmlformats.org/officeDocument/2006/relationships/slide" Target="slides/slide5.xml"/><Relationship Id="rId59" Type="http://schemas.openxmlformats.org/officeDocument/2006/relationships/font" Target="fonts/SourceSansPro-boldItalic.fntdata"/><Relationship Id="rId14" Type="http://schemas.openxmlformats.org/officeDocument/2006/relationships/slide" Target="slides/slide4.xml"/><Relationship Id="rId58" Type="http://schemas.openxmlformats.org/officeDocument/2006/relationships/font" Target="fonts/SourceSansPro-italic.fntdata"/><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9pPr>
          </a:lstStyle>
          <a:p/>
        </p:txBody>
      </p:sp>
      <p:sp>
        <p:nvSpPr>
          <p:cNvPr id="4" name="Google Shape;4;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 name="Google Shape;5;n"/>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9pPr>
          </a:lstStyle>
          <a:p/>
        </p:txBody>
      </p:sp>
      <p:sp>
        <p:nvSpPr>
          <p:cNvPr id="6" name="Google Shape;6;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9pPr>
          </a:lstStyle>
          <a:p/>
        </p:txBody>
      </p:sp>
      <p:sp>
        <p:nvSpPr>
          <p:cNvPr id="7" name="Google Shape;7;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0"/>
              </a:spcBef>
              <a:spcAft>
                <a:spcPts val="0"/>
              </a:spcAft>
              <a:buSzPts val="1400"/>
              <a:buNone/>
              <a:defRPr b="0" i="0" sz="882" u="none" cap="none" strike="noStrike">
                <a:solidFill>
                  <a:schemeClr val="dk1"/>
                </a:solidFill>
                <a:latin typeface="Quattrocento Sans"/>
                <a:ea typeface="Quattrocento Sans"/>
                <a:cs typeface="Quattrocento Sans"/>
                <a:sym typeface="Quattrocento Sans"/>
              </a:defRPr>
            </a:lvl1pPr>
            <a:lvl2pPr indent="-284607" lvl="1" marL="914400" marR="0" rtl="0" algn="l">
              <a:lnSpc>
                <a:spcPct val="90000"/>
              </a:lnSpc>
              <a:spcBef>
                <a:spcPts val="333"/>
              </a:spcBef>
              <a:spcAft>
                <a:spcPts val="0"/>
              </a:spcAft>
              <a:buClr>
                <a:schemeClr val="dk1"/>
              </a:buClr>
              <a:buSzPts val="882"/>
              <a:buFont typeface="Arial"/>
              <a:buChar char="•"/>
              <a:defRPr b="0" i="0" sz="882" u="none" cap="none" strike="noStrike">
                <a:solidFill>
                  <a:schemeClr val="dk1"/>
                </a:solidFill>
                <a:latin typeface="Quattrocento Sans"/>
                <a:ea typeface="Quattrocento Sans"/>
                <a:cs typeface="Quattrocento Sans"/>
                <a:sym typeface="Quattrocento Sans"/>
              </a:defRPr>
            </a:lvl2pPr>
            <a:lvl3pPr indent="-284607" lvl="2" marL="1371600" marR="0" rtl="0" algn="l">
              <a:lnSpc>
                <a:spcPct val="90000"/>
              </a:lnSpc>
              <a:spcBef>
                <a:spcPts val="333"/>
              </a:spcBef>
              <a:spcAft>
                <a:spcPts val="0"/>
              </a:spcAft>
              <a:buClr>
                <a:schemeClr val="dk1"/>
              </a:buClr>
              <a:buSzPts val="882"/>
              <a:buFont typeface="Arial"/>
              <a:buChar char="•"/>
              <a:defRPr b="0" i="0" sz="882" u="none" cap="none" strike="noStrike">
                <a:solidFill>
                  <a:schemeClr val="dk1"/>
                </a:solidFill>
                <a:latin typeface="Quattrocento Sans"/>
                <a:ea typeface="Quattrocento Sans"/>
                <a:cs typeface="Quattrocento Sans"/>
                <a:sym typeface="Quattrocento Sans"/>
              </a:defRPr>
            </a:lvl3pPr>
            <a:lvl4pPr indent="-284607" lvl="3" marL="1828800" marR="0" rtl="0" algn="l">
              <a:lnSpc>
                <a:spcPct val="90000"/>
              </a:lnSpc>
              <a:spcBef>
                <a:spcPts val="333"/>
              </a:spcBef>
              <a:spcAft>
                <a:spcPts val="0"/>
              </a:spcAft>
              <a:buClr>
                <a:schemeClr val="dk1"/>
              </a:buClr>
              <a:buSzPts val="882"/>
              <a:buFont typeface="Arial"/>
              <a:buChar char="•"/>
              <a:defRPr b="0" i="0" sz="882" u="none" cap="none" strike="noStrike">
                <a:solidFill>
                  <a:schemeClr val="dk1"/>
                </a:solidFill>
                <a:latin typeface="Quattrocento Sans"/>
                <a:ea typeface="Quattrocento Sans"/>
                <a:cs typeface="Quattrocento Sans"/>
                <a:sym typeface="Quattrocento Sans"/>
              </a:defRPr>
            </a:lvl4pPr>
            <a:lvl5pPr indent="-284607" lvl="4" marL="2286000" marR="0" rtl="0" algn="l">
              <a:lnSpc>
                <a:spcPct val="90000"/>
              </a:lnSpc>
              <a:spcBef>
                <a:spcPts val="333"/>
              </a:spcBef>
              <a:spcAft>
                <a:spcPts val="0"/>
              </a:spcAft>
              <a:buClr>
                <a:schemeClr val="dk1"/>
              </a:buClr>
              <a:buSzPts val="882"/>
              <a:buFont typeface="Arial"/>
              <a:buChar char="•"/>
              <a:defRPr b="0" i="0" sz="882" u="none" cap="none" strike="noStrike">
                <a:solidFill>
                  <a:schemeClr val="dk1"/>
                </a:solidFill>
                <a:latin typeface="Quattrocento Sans"/>
                <a:ea typeface="Quattrocento Sans"/>
                <a:cs typeface="Quattrocento Sans"/>
                <a:sym typeface="Quattrocento Sans"/>
              </a:defRPr>
            </a:lvl5pPr>
            <a:lvl6pPr indent="-228600" lvl="5" marL="2743200" marR="0" rtl="0" algn="l">
              <a:spcBef>
                <a:spcPts val="333"/>
              </a:spcBef>
              <a:spcAft>
                <a:spcPts val="0"/>
              </a:spcAft>
              <a:buSzPts val="1400"/>
              <a:buNone/>
              <a:defRPr b="0" i="0" sz="1176"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176"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176"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176"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Quattrocento Sans"/>
                <a:ea typeface="Quattrocento Sans"/>
                <a:cs typeface="Quattrocento Sans"/>
                <a:sym typeface="Quattrocento Sans"/>
              </a:rPr>
              <a:t>‹#›</a:t>
            </a:fld>
            <a:endParaRPr b="0" i="0" sz="1200" u="none" cap="none" strike="noStrike">
              <a:solidFill>
                <a:schemeClr val="dk1"/>
              </a:solidFill>
              <a:latin typeface="Quattrocento Sans"/>
              <a:ea typeface="Quattrocento Sans"/>
              <a:cs typeface="Quattrocento Sans"/>
              <a:sym typeface="Quattrocento Sans"/>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8" name="Shape 848"/>
        <p:cNvGrpSpPr/>
        <p:nvPr/>
      </p:nvGrpSpPr>
      <p:grpSpPr>
        <a:xfrm>
          <a:off x="0" y="0"/>
          <a:ext cx="0" cy="0"/>
          <a:chOff x="0" y="0"/>
          <a:chExt cx="0" cy="0"/>
        </a:xfrm>
      </p:grpSpPr>
      <p:sp>
        <p:nvSpPr>
          <p:cNvPr id="849" name="Google Shape;849;g4d53e15ce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0" name="Google Shape;850;g4d53e15ce2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851" name="Google Shape;851;g4d53e15ce2_0_0: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52" name="Google Shape;852;g4d53e15ce2_0_0:notes"/>
          <p:cNvSpPr txBox="1"/>
          <p:nvPr>
            <p:ph idx="11" type="ftr"/>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
              <a:buFont typeface="Quattrocento Sans"/>
              <a:buNone/>
            </a:pPr>
            <a:r>
              <a:rPr b="0" i="0" lang="en-US" sz="400" u="none" cap="none" strike="noStrike">
                <a:solidFill>
                  <a:srgbClr val="000000"/>
                </a:solidFill>
                <a:latin typeface="Quattrocento Sans"/>
                <a:ea typeface="Quattrocento Sans"/>
                <a:cs typeface="Quattrocento Sans"/>
                <a:sym typeface="Quattrocento Sans"/>
              </a:rPr>
              <a:t>© 2014 Microsoft Corporation. All rights reserved. MICROSOFT MAKES NO WARRANTIES, EXPRESS, IMPLIED OR STATUTORY, AS TO THE INFORMATION IN THIS PRESENTATION.</a:t>
            </a:r>
            <a:endParaRPr/>
          </a:p>
        </p:txBody>
      </p:sp>
      <p:sp>
        <p:nvSpPr>
          <p:cNvPr id="853" name="Google Shape;853;g4d53e15ce2_0_0:notes"/>
          <p:cNvSpPr txBox="1"/>
          <p:nvPr>
            <p:ph idx="10" type="dt"/>
          </p:nvPr>
        </p:nvSpPr>
        <p:spPr>
          <a:xfrm>
            <a:off x="3884613" y="0"/>
            <a:ext cx="2971800" cy="4587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1/8/2019 7:01 PM</a:t>
            </a:r>
            <a:endParaRPr b="0" i="0" sz="1800" u="none" cap="none" strike="noStrike">
              <a:solidFill>
                <a:srgbClr val="000000"/>
              </a:solidFill>
              <a:latin typeface="Calibri"/>
              <a:ea typeface="Calibri"/>
              <a:cs typeface="Calibri"/>
              <a:sym typeface="Calibri"/>
            </a:endParaRPr>
          </a:p>
        </p:txBody>
      </p:sp>
      <p:sp>
        <p:nvSpPr>
          <p:cNvPr id="854" name="Google Shape;854;g4d53e15ce2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5" name="Shape 1415"/>
        <p:cNvGrpSpPr/>
        <p:nvPr/>
      </p:nvGrpSpPr>
      <p:grpSpPr>
        <a:xfrm>
          <a:off x="0" y="0"/>
          <a:ext cx="0" cy="0"/>
          <a:chOff x="0" y="0"/>
          <a:chExt cx="0" cy="0"/>
        </a:xfrm>
      </p:grpSpPr>
      <p:sp>
        <p:nvSpPr>
          <p:cNvPr id="1416" name="Google Shape;1416;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7" name="Google Shape;1417;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1418" name="Google Shape;1418;p13: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0" name="Shape 1450"/>
        <p:cNvGrpSpPr/>
        <p:nvPr/>
      </p:nvGrpSpPr>
      <p:grpSpPr>
        <a:xfrm>
          <a:off x="0" y="0"/>
          <a:ext cx="0" cy="0"/>
          <a:chOff x="0" y="0"/>
          <a:chExt cx="0" cy="0"/>
        </a:xfrm>
      </p:grpSpPr>
      <p:sp>
        <p:nvSpPr>
          <p:cNvPr id="1451" name="Google Shape;1451;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1452" name="Google Shape;1452;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5" name="Shape 1455"/>
        <p:cNvGrpSpPr/>
        <p:nvPr/>
      </p:nvGrpSpPr>
      <p:grpSpPr>
        <a:xfrm>
          <a:off x="0" y="0"/>
          <a:ext cx="0" cy="0"/>
          <a:chOff x="0" y="0"/>
          <a:chExt cx="0" cy="0"/>
        </a:xfrm>
      </p:grpSpPr>
      <p:sp>
        <p:nvSpPr>
          <p:cNvPr id="1456" name="Google Shape;1456;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7" name="Google Shape;1457;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1458" name="Google Shape;1458;p15: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9" name="Google Shape;1459;p15:notes"/>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460" name="Google Shape;1460;p15: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1/10/2019 10:05 PM</a:t>
            </a:r>
            <a:endParaRPr/>
          </a:p>
        </p:txBody>
      </p:sp>
      <p:sp>
        <p:nvSpPr>
          <p:cNvPr id="1461" name="Google Shape;1461;p15: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6" name="Shape 1466"/>
        <p:cNvGrpSpPr/>
        <p:nvPr/>
      </p:nvGrpSpPr>
      <p:grpSpPr>
        <a:xfrm>
          <a:off x="0" y="0"/>
          <a:ext cx="0" cy="0"/>
          <a:chOff x="0" y="0"/>
          <a:chExt cx="0" cy="0"/>
        </a:xfrm>
      </p:grpSpPr>
      <p:sp>
        <p:nvSpPr>
          <p:cNvPr id="1467" name="Google Shape;1467;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8" name="Google Shape;1468;p16: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Quattrocento Sans"/>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469" name="Google Shape;1469;p16:notes"/>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p>
            <a:pPr indent="0" lvl="0" marL="571500" marR="0" rtl="0" algn="l">
              <a:lnSpc>
                <a:spcPct val="100000"/>
              </a:lnSpc>
              <a:spcBef>
                <a:spcPts val="0"/>
              </a:spcBef>
              <a:spcAft>
                <a:spcPts val="0"/>
              </a:spcAft>
              <a:buClr>
                <a:srgbClr val="000000"/>
              </a:buClr>
              <a:buSzPts val="400"/>
              <a:buFont typeface="Quattrocento Sans"/>
              <a:buNone/>
            </a:pPr>
            <a:r>
              <a:rPr b="0" i="0" lang="en-US" sz="400" u="none" cap="none" strike="noStrike">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470" name="Google Shape;1470;p16: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1/10/2019 10:05 PM</a:t>
            </a:r>
            <a:endParaRPr b="0" i="0" sz="1200" u="none" cap="none" strike="noStrike">
              <a:solidFill>
                <a:srgbClr val="000000"/>
              </a:solidFill>
              <a:latin typeface="Quattrocento Sans"/>
              <a:ea typeface="Quattrocento Sans"/>
              <a:cs typeface="Quattrocento Sans"/>
              <a:sym typeface="Quattrocento Sans"/>
            </a:endParaRPr>
          </a:p>
        </p:txBody>
      </p:sp>
      <p:sp>
        <p:nvSpPr>
          <p:cNvPr id="1471" name="Google Shape;1471;p16: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fld id="{00000000-1234-1234-1234-123412341234}" type="slidenum">
              <a:rPr b="0" i="0" lang="en-US" sz="1200" u="none" cap="none" strike="noStrike">
                <a:solidFill>
                  <a:srgbClr val="000000"/>
                </a:solidFill>
                <a:latin typeface="Quattrocento Sans"/>
                <a:ea typeface="Quattrocento Sans"/>
                <a:cs typeface="Quattrocento Sans"/>
                <a:sym typeface="Quattrocento Sans"/>
              </a:rPr>
              <a:t>‹#›</a:t>
            </a:fld>
            <a:endParaRPr b="0" i="0" sz="1200" u="none" cap="none" strike="noStrike">
              <a:solidFill>
                <a:srgbClr val="000000"/>
              </a:solidFill>
              <a:latin typeface="Quattrocento Sans"/>
              <a:ea typeface="Quattrocento Sans"/>
              <a:cs typeface="Quattrocento Sans"/>
              <a:sym typeface="Quattrocento Sans"/>
            </a:endParaRPr>
          </a:p>
        </p:txBody>
      </p:sp>
      <p:sp>
        <p:nvSpPr>
          <p:cNvPr id="1472" name="Google Shape;1472;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3" name="Shape 1483"/>
        <p:cNvGrpSpPr/>
        <p:nvPr/>
      </p:nvGrpSpPr>
      <p:grpSpPr>
        <a:xfrm>
          <a:off x="0" y="0"/>
          <a:ext cx="0" cy="0"/>
          <a:chOff x="0" y="0"/>
          <a:chExt cx="0" cy="0"/>
        </a:xfrm>
      </p:grpSpPr>
      <p:sp>
        <p:nvSpPr>
          <p:cNvPr id="1484" name="Google Shape;1484;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1485" name="Google Shape;1485;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8" name="Shape 1488"/>
        <p:cNvGrpSpPr/>
        <p:nvPr/>
      </p:nvGrpSpPr>
      <p:grpSpPr>
        <a:xfrm>
          <a:off x="0" y="0"/>
          <a:ext cx="0" cy="0"/>
          <a:chOff x="0" y="0"/>
          <a:chExt cx="0" cy="0"/>
        </a:xfrm>
      </p:grpSpPr>
      <p:sp>
        <p:nvSpPr>
          <p:cNvPr id="1489" name="Google Shape;1489;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1490" name="Google Shape;1490;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3" name="Shape 1503"/>
        <p:cNvGrpSpPr/>
        <p:nvPr/>
      </p:nvGrpSpPr>
      <p:grpSpPr>
        <a:xfrm>
          <a:off x="0" y="0"/>
          <a:ext cx="0" cy="0"/>
          <a:chOff x="0" y="0"/>
          <a:chExt cx="0" cy="0"/>
        </a:xfrm>
      </p:grpSpPr>
      <p:sp>
        <p:nvSpPr>
          <p:cNvPr id="1504" name="Google Shape;1504;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1505" name="Google Shape;1505;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8" name="Shape 1508"/>
        <p:cNvGrpSpPr/>
        <p:nvPr/>
      </p:nvGrpSpPr>
      <p:grpSpPr>
        <a:xfrm>
          <a:off x="0" y="0"/>
          <a:ext cx="0" cy="0"/>
          <a:chOff x="0" y="0"/>
          <a:chExt cx="0" cy="0"/>
        </a:xfrm>
      </p:grpSpPr>
      <p:sp>
        <p:nvSpPr>
          <p:cNvPr id="1509" name="Google Shape;1509;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0" name="Google Shape;1510;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171450" lvl="0" marL="171450" rtl="0" algn="l">
              <a:lnSpc>
                <a:spcPct val="9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Our approach to ML frameworks is simple. </a:t>
            </a:r>
            <a:endParaRPr/>
          </a:p>
          <a:p>
            <a:pPr indent="-171450" lvl="0" marL="171450" rtl="0" algn="l">
              <a:lnSpc>
                <a:spcPct val="90000"/>
              </a:lnSpc>
              <a:spcBef>
                <a:spcPts val="333"/>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We give customers the flexibility to choose their deep learning framework, without getting locked one framework.</a:t>
            </a:r>
            <a:endParaRPr/>
          </a:p>
          <a:p>
            <a:pPr indent="-171450" lvl="0" marL="171450" rtl="0" algn="l">
              <a:lnSpc>
                <a:spcPct val="90000"/>
              </a:lnSpc>
              <a:spcBef>
                <a:spcPts val="333"/>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To help with this we’ve created a community project in partnership with Facebook that allows customers to train in one framework and use another one for inference</a:t>
            </a:r>
            <a:endParaRPr/>
          </a:p>
          <a:p>
            <a:pPr indent="0" lvl="0" marL="0" rtl="0" algn="l">
              <a:lnSpc>
                <a:spcPct val="90000"/>
              </a:lnSpc>
              <a:spcBef>
                <a:spcPts val="333"/>
              </a:spcBef>
              <a:spcAft>
                <a:spcPts val="0"/>
              </a:spcAft>
              <a:buNone/>
            </a:pPr>
            <a:r>
              <a:rPr lang="en-US" sz="1200">
                <a:solidFill>
                  <a:schemeClr val="dk1"/>
                </a:solidFill>
                <a:latin typeface="Calibri"/>
                <a:ea typeface="Calibri"/>
                <a:cs typeface="Calibri"/>
                <a:sym typeface="Calibri"/>
              </a:rPr>
              <a:t> </a:t>
            </a:r>
            <a:endParaRPr/>
          </a:p>
          <a:p>
            <a:pPr indent="0" lvl="0" marL="0" rtl="0" algn="l">
              <a:lnSpc>
                <a:spcPct val="90000"/>
              </a:lnSpc>
              <a:spcBef>
                <a:spcPts val="333"/>
              </a:spcBef>
              <a:spcAft>
                <a:spcPts val="0"/>
              </a:spcAft>
              <a:buNone/>
            </a:pPr>
            <a:r>
              <a:rPr i="1" lang="en-US" sz="1200">
                <a:solidFill>
                  <a:schemeClr val="dk1"/>
                </a:solidFill>
                <a:latin typeface="Calibri"/>
                <a:ea typeface="Calibri"/>
                <a:cs typeface="Calibri"/>
                <a:sym typeface="Calibri"/>
              </a:rPr>
              <a:t>Now, let me move to the ML services on Azure</a:t>
            </a:r>
            <a:endParaRPr i="1"/>
          </a:p>
        </p:txBody>
      </p:sp>
      <p:sp>
        <p:nvSpPr>
          <p:cNvPr id="1511" name="Google Shape;1511;p20: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Quattrocento Sans"/>
              <a:buNone/>
            </a:pPr>
            <a:r>
              <a:rPr b="0" i="0" lang="en-US" sz="1800" u="none" cap="none" strike="noStrike">
                <a:solidFill>
                  <a:srgbClr val="000000"/>
                </a:solidFill>
                <a:latin typeface="Quattrocento Sans"/>
                <a:ea typeface="Quattrocento Sans"/>
                <a:cs typeface="Quattrocento Sans"/>
                <a:sym typeface="Quattrocento Sans"/>
              </a:rPr>
              <a:t>Microsoft Envision 2016</a:t>
            </a:r>
            <a:endParaRPr/>
          </a:p>
        </p:txBody>
      </p:sp>
      <p:sp>
        <p:nvSpPr>
          <p:cNvPr id="1512" name="Google Shape;1512;p20:notes"/>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
              <a:buFont typeface="Quattrocento Sans"/>
              <a:buNone/>
            </a:pPr>
            <a:r>
              <a:rPr b="0" i="0" lang="en-US" sz="400" u="none" cap="none" strike="noStrike">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a:p>
        </p:txBody>
      </p:sp>
      <p:sp>
        <p:nvSpPr>
          <p:cNvPr id="1513" name="Google Shape;1513;p20: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Quattrocento Sans"/>
              <a:buNone/>
            </a:pPr>
            <a:r>
              <a:rPr b="0" i="0" lang="en-US" sz="1800" u="none" cap="none" strike="noStrike">
                <a:solidFill>
                  <a:srgbClr val="000000"/>
                </a:solidFill>
                <a:latin typeface="Quattrocento Sans"/>
                <a:ea typeface="Quattrocento Sans"/>
                <a:cs typeface="Quattrocento Sans"/>
                <a:sym typeface="Quattrocento Sans"/>
              </a:rPr>
              <a:t>1/10/2019 10:05 PM</a:t>
            </a:r>
            <a:endParaRPr b="0" i="0" sz="1800" u="none" cap="none" strike="noStrike">
              <a:solidFill>
                <a:srgbClr val="000000"/>
              </a:solidFill>
              <a:latin typeface="Quattrocento Sans"/>
              <a:ea typeface="Quattrocento Sans"/>
              <a:cs typeface="Quattrocento Sans"/>
              <a:sym typeface="Quattrocento Sans"/>
            </a:endParaRPr>
          </a:p>
        </p:txBody>
      </p:sp>
      <p:sp>
        <p:nvSpPr>
          <p:cNvPr id="1514" name="Google Shape;1514;p20: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Quattrocento Sans"/>
              <a:buNone/>
            </a:pPr>
            <a:fld id="{00000000-1234-1234-1234-123412341234}" type="slidenum">
              <a:rPr b="0" i="0" lang="en-US" sz="1800" u="none" cap="none" strike="noStrike">
                <a:solidFill>
                  <a:srgbClr val="000000"/>
                </a:solidFill>
                <a:latin typeface="Quattrocento Sans"/>
                <a:ea typeface="Quattrocento Sans"/>
                <a:cs typeface="Quattrocento Sans"/>
                <a:sym typeface="Quattrocento Sans"/>
              </a:rPr>
              <a:t>‹#›</a:t>
            </a:fld>
            <a:endParaRPr b="0" i="0" sz="1800" u="none" cap="none" strike="noStrik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9" name="Shape 1519"/>
        <p:cNvGrpSpPr/>
        <p:nvPr/>
      </p:nvGrpSpPr>
      <p:grpSpPr>
        <a:xfrm>
          <a:off x="0" y="0"/>
          <a:ext cx="0" cy="0"/>
          <a:chOff x="0" y="0"/>
          <a:chExt cx="0" cy="0"/>
        </a:xfrm>
      </p:grpSpPr>
      <p:sp>
        <p:nvSpPr>
          <p:cNvPr id="1520" name="Google Shape;1520;g4d53e15ce2_0_94:notes"/>
          <p:cNvSpPr/>
          <p:nvPr>
            <p:ph idx="2" type="sldImg"/>
          </p:nvPr>
        </p:nvSpPr>
        <p:spPr>
          <a:xfrm>
            <a:off x="685800" y="6454588"/>
            <a:ext cx="5486400" cy="17427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1" name="Google Shape;1521;g4d53e15ce2_0_94:notes"/>
          <p:cNvSpPr txBox="1"/>
          <p:nvPr>
            <p:ph idx="1" type="body"/>
          </p:nvPr>
        </p:nvSpPr>
        <p:spPr>
          <a:xfrm>
            <a:off x="685800" y="24850165"/>
            <a:ext cx="5486400" cy="2033280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333"/>
              </a:spcAft>
              <a:buClr>
                <a:schemeClr val="dk1"/>
              </a:buClr>
              <a:buSzPts val="1200"/>
              <a:buFont typeface="Arial"/>
              <a:buNone/>
            </a:pPr>
            <a:r>
              <a:t/>
            </a:r>
            <a:endParaRPr i="1"/>
          </a:p>
        </p:txBody>
      </p:sp>
      <p:sp>
        <p:nvSpPr>
          <p:cNvPr id="1522" name="Google Shape;1522;g4d53e15ce2_0_94:notes"/>
          <p:cNvSpPr txBox="1"/>
          <p:nvPr>
            <p:ph idx="3" type="hdr"/>
          </p:nvPr>
        </p:nvSpPr>
        <p:spPr>
          <a:xfrm>
            <a:off x="0" y="0"/>
            <a:ext cx="2971800" cy="259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Quattrocento Sans"/>
              <a:buNone/>
            </a:pPr>
            <a:r>
              <a:rPr b="0" i="0" lang="en-US" sz="1800" u="none" cap="none" strike="noStrike">
                <a:solidFill>
                  <a:srgbClr val="000000"/>
                </a:solidFill>
                <a:latin typeface="Quattrocento Sans"/>
                <a:ea typeface="Quattrocento Sans"/>
                <a:cs typeface="Quattrocento Sans"/>
                <a:sym typeface="Quattrocento Sans"/>
              </a:rPr>
              <a:t>Microsoft Envision 2016</a:t>
            </a:r>
            <a:endParaRPr/>
          </a:p>
        </p:txBody>
      </p:sp>
      <p:sp>
        <p:nvSpPr>
          <p:cNvPr id="1523" name="Google Shape;1523;g4d53e15ce2_0_94:notes"/>
          <p:cNvSpPr txBox="1"/>
          <p:nvPr>
            <p:ph idx="11" type="ftr"/>
          </p:nvPr>
        </p:nvSpPr>
        <p:spPr>
          <a:xfrm>
            <a:off x="0" y="49045910"/>
            <a:ext cx="2971800" cy="2590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
              <a:buFont typeface="Quattrocento Sans"/>
              <a:buNone/>
            </a:pPr>
            <a:r>
              <a:rPr b="0" i="0" lang="en-US" sz="400" u="none" cap="none" strike="noStrike">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a:p>
        </p:txBody>
      </p:sp>
      <p:sp>
        <p:nvSpPr>
          <p:cNvPr id="1524" name="Google Shape;1524;g4d53e15ce2_0_94:notes"/>
          <p:cNvSpPr txBox="1"/>
          <p:nvPr>
            <p:ph idx="10" type="dt"/>
          </p:nvPr>
        </p:nvSpPr>
        <p:spPr>
          <a:xfrm>
            <a:off x="3884613" y="0"/>
            <a:ext cx="2971800" cy="2590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Quattrocento Sans"/>
              <a:buNone/>
            </a:pPr>
            <a:r>
              <a:rPr b="0" i="0" lang="en-US" sz="1800" u="none" cap="none" strike="noStrike">
                <a:solidFill>
                  <a:srgbClr val="000000"/>
                </a:solidFill>
                <a:latin typeface="Quattrocento Sans"/>
                <a:ea typeface="Quattrocento Sans"/>
                <a:cs typeface="Quattrocento Sans"/>
                <a:sym typeface="Quattrocento Sans"/>
              </a:rPr>
              <a:t>12/4/2018 3:55 PM</a:t>
            </a:r>
            <a:endParaRPr b="0" i="0" sz="1800" u="none" cap="none" strike="noStrike">
              <a:solidFill>
                <a:srgbClr val="000000"/>
              </a:solidFill>
              <a:latin typeface="Quattrocento Sans"/>
              <a:ea typeface="Quattrocento Sans"/>
              <a:cs typeface="Quattrocento Sans"/>
              <a:sym typeface="Quattrocento Sans"/>
            </a:endParaRPr>
          </a:p>
        </p:txBody>
      </p:sp>
      <p:sp>
        <p:nvSpPr>
          <p:cNvPr id="1525" name="Google Shape;1525;g4d53e15ce2_0_94:notes"/>
          <p:cNvSpPr txBox="1"/>
          <p:nvPr>
            <p:ph idx="12" type="sldNum"/>
          </p:nvPr>
        </p:nvSpPr>
        <p:spPr>
          <a:xfrm>
            <a:off x="3884613" y="49045910"/>
            <a:ext cx="2971800" cy="2590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Quattrocento Sans"/>
              <a:buNone/>
            </a:pPr>
            <a:fld id="{00000000-1234-1234-1234-123412341234}" type="slidenum">
              <a:rPr b="0" i="0" lang="en-US" sz="1800" u="none" cap="none" strike="noStrike">
                <a:solidFill>
                  <a:srgbClr val="000000"/>
                </a:solidFill>
                <a:latin typeface="Quattrocento Sans"/>
                <a:ea typeface="Quattrocento Sans"/>
                <a:cs typeface="Quattrocento Sans"/>
                <a:sym typeface="Quattrocento Sans"/>
              </a:rPr>
              <a:t>‹#›</a:t>
            </a:fld>
            <a:endParaRPr b="0" i="0" sz="1800" u="none" cap="none" strike="noStrik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7" name="Shape 1607"/>
        <p:cNvGrpSpPr/>
        <p:nvPr/>
      </p:nvGrpSpPr>
      <p:grpSpPr>
        <a:xfrm>
          <a:off x="0" y="0"/>
          <a:ext cx="0" cy="0"/>
          <a:chOff x="0" y="0"/>
          <a:chExt cx="0" cy="0"/>
        </a:xfrm>
      </p:grpSpPr>
      <p:sp>
        <p:nvSpPr>
          <p:cNvPr id="1608" name="Google Shape;1608;g4d53e15ce2_0_181:notes"/>
          <p:cNvSpPr/>
          <p:nvPr>
            <p:ph idx="2" type="sldImg"/>
          </p:nvPr>
        </p:nvSpPr>
        <p:spPr>
          <a:xfrm>
            <a:off x="685800" y="6454588"/>
            <a:ext cx="5486400" cy="17427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9" name="Google Shape;1609;g4d53e15ce2_0_181:notes"/>
          <p:cNvSpPr txBox="1"/>
          <p:nvPr>
            <p:ph idx="1" type="body"/>
          </p:nvPr>
        </p:nvSpPr>
        <p:spPr>
          <a:xfrm>
            <a:off x="685800" y="24850165"/>
            <a:ext cx="5486400" cy="2033280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333"/>
              </a:spcAft>
              <a:buClr>
                <a:schemeClr val="dk1"/>
              </a:buClr>
              <a:buSzPts val="1200"/>
              <a:buFont typeface="Arial"/>
              <a:buNone/>
            </a:pPr>
            <a:r>
              <a:t/>
            </a:r>
            <a:endParaRPr i="1"/>
          </a:p>
        </p:txBody>
      </p:sp>
      <p:sp>
        <p:nvSpPr>
          <p:cNvPr id="1610" name="Google Shape;1610;g4d53e15ce2_0_181:notes"/>
          <p:cNvSpPr txBox="1"/>
          <p:nvPr>
            <p:ph idx="3" type="hdr"/>
          </p:nvPr>
        </p:nvSpPr>
        <p:spPr>
          <a:xfrm>
            <a:off x="0" y="0"/>
            <a:ext cx="2971800" cy="259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Quattrocento Sans"/>
              <a:buNone/>
            </a:pPr>
            <a:r>
              <a:rPr b="0" i="0" lang="en-US" sz="1800" u="none" cap="none" strike="noStrike">
                <a:solidFill>
                  <a:srgbClr val="000000"/>
                </a:solidFill>
                <a:latin typeface="Quattrocento Sans"/>
                <a:ea typeface="Quattrocento Sans"/>
                <a:cs typeface="Quattrocento Sans"/>
                <a:sym typeface="Quattrocento Sans"/>
              </a:rPr>
              <a:t>Microsoft Envision 2016</a:t>
            </a:r>
            <a:endParaRPr/>
          </a:p>
        </p:txBody>
      </p:sp>
      <p:sp>
        <p:nvSpPr>
          <p:cNvPr id="1611" name="Google Shape;1611;g4d53e15ce2_0_181:notes"/>
          <p:cNvSpPr txBox="1"/>
          <p:nvPr>
            <p:ph idx="11" type="ftr"/>
          </p:nvPr>
        </p:nvSpPr>
        <p:spPr>
          <a:xfrm>
            <a:off x="0" y="49045910"/>
            <a:ext cx="2971800" cy="2590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
              <a:buFont typeface="Quattrocento Sans"/>
              <a:buNone/>
            </a:pPr>
            <a:r>
              <a:rPr b="0" i="0" lang="en-US" sz="400" u="none" cap="none" strike="noStrike">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a:p>
        </p:txBody>
      </p:sp>
      <p:sp>
        <p:nvSpPr>
          <p:cNvPr id="1612" name="Google Shape;1612;g4d53e15ce2_0_181:notes"/>
          <p:cNvSpPr txBox="1"/>
          <p:nvPr>
            <p:ph idx="10" type="dt"/>
          </p:nvPr>
        </p:nvSpPr>
        <p:spPr>
          <a:xfrm>
            <a:off x="3884613" y="0"/>
            <a:ext cx="2971800" cy="2590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Quattrocento Sans"/>
              <a:buNone/>
            </a:pPr>
            <a:r>
              <a:rPr b="0" i="0" lang="en-US" sz="1800" u="none" cap="none" strike="noStrike">
                <a:solidFill>
                  <a:srgbClr val="000000"/>
                </a:solidFill>
                <a:latin typeface="Quattrocento Sans"/>
                <a:ea typeface="Quattrocento Sans"/>
                <a:cs typeface="Quattrocento Sans"/>
                <a:sym typeface="Quattrocento Sans"/>
              </a:rPr>
              <a:t>12/4/2018 3:55 PM</a:t>
            </a:r>
            <a:endParaRPr b="0" i="0" sz="1800" u="none" cap="none" strike="noStrike">
              <a:solidFill>
                <a:srgbClr val="000000"/>
              </a:solidFill>
              <a:latin typeface="Quattrocento Sans"/>
              <a:ea typeface="Quattrocento Sans"/>
              <a:cs typeface="Quattrocento Sans"/>
              <a:sym typeface="Quattrocento Sans"/>
            </a:endParaRPr>
          </a:p>
        </p:txBody>
      </p:sp>
      <p:sp>
        <p:nvSpPr>
          <p:cNvPr id="1613" name="Google Shape;1613;g4d53e15ce2_0_181:notes"/>
          <p:cNvSpPr txBox="1"/>
          <p:nvPr>
            <p:ph idx="12" type="sldNum"/>
          </p:nvPr>
        </p:nvSpPr>
        <p:spPr>
          <a:xfrm>
            <a:off x="3884613" y="49045910"/>
            <a:ext cx="2971800" cy="2590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Quattrocento Sans"/>
              <a:buNone/>
            </a:pPr>
            <a:fld id="{00000000-1234-1234-1234-123412341234}" type="slidenum">
              <a:rPr b="0" i="0" lang="en-US" sz="1800" u="none" cap="none" strike="noStrike">
                <a:solidFill>
                  <a:srgbClr val="000000"/>
                </a:solidFill>
                <a:latin typeface="Quattrocento Sans"/>
                <a:ea typeface="Quattrocento Sans"/>
                <a:cs typeface="Quattrocento Sans"/>
                <a:sym typeface="Quattrocento Sans"/>
              </a:rPr>
              <a:t>‹#›</a:t>
            </a:fld>
            <a:endParaRPr b="0" i="0" sz="1800" u="none" cap="none" strike="noStrik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9" name="Shape 859"/>
        <p:cNvGrpSpPr/>
        <p:nvPr/>
      </p:nvGrpSpPr>
      <p:grpSpPr>
        <a:xfrm>
          <a:off x="0" y="0"/>
          <a:ext cx="0" cy="0"/>
          <a:chOff x="0" y="0"/>
          <a:chExt cx="0" cy="0"/>
        </a:xfrm>
      </p:grpSpPr>
      <p:sp>
        <p:nvSpPr>
          <p:cNvPr id="860" name="Google Shape;86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1" name="Google Shape;861;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862" name="Google Shape;862;p3: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Quattrocento Sans"/>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863" name="Google Shape;863;p3:notes"/>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p>
            <a:pPr indent="0" lvl="0" marL="571500" marR="0" rtl="0" algn="l">
              <a:lnSpc>
                <a:spcPct val="100000"/>
              </a:lnSpc>
              <a:spcBef>
                <a:spcPts val="0"/>
              </a:spcBef>
              <a:spcAft>
                <a:spcPts val="0"/>
              </a:spcAft>
              <a:buClr>
                <a:srgbClr val="000000"/>
              </a:buClr>
              <a:buSzPts val="400"/>
              <a:buFont typeface="Quattrocento Sans"/>
              <a:buNone/>
            </a:pPr>
            <a:r>
              <a:rPr b="0" i="0" lang="en-US" sz="400" u="none" cap="none" strike="noStrike">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864" name="Google Shape;864;p3: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1/10/2019 10:04 PM</a:t>
            </a:r>
            <a:endParaRPr b="0" i="0" sz="1200" u="none" cap="none" strike="noStrike">
              <a:solidFill>
                <a:srgbClr val="000000"/>
              </a:solidFill>
              <a:latin typeface="Quattrocento Sans"/>
              <a:ea typeface="Quattrocento Sans"/>
              <a:cs typeface="Quattrocento Sans"/>
              <a:sym typeface="Quattrocento Sans"/>
            </a:endParaRPr>
          </a:p>
        </p:txBody>
      </p:sp>
      <p:sp>
        <p:nvSpPr>
          <p:cNvPr id="865" name="Google Shape;865;p3: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fld id="{00000000-1234-1234-1234-123412341234}" type="slidenum">
              <a:rPr b="0" i="0" lang="en-US" sz="1200" u="none" cap="none" strike="noStrike">
                <a:solidFill>
                  <a:srgbClr val="000000"/>
                </a:solidFill>
                <a:latin typeface="Quattrocento Sans"/>
                <a:ea typeface="Quattrocento Sans"/>
                <a:cs typeface="Quattrocento Sans"/>
                <a:sym typeface="Quattrocento Sans"/>
              </a:rPr>
              <a:t>‹#›</a:t>
            </a:fld>
            <a:endParaRPr b="0" i="0" sz="1200" u="none" cap="none" strike="noStrik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4" name="Shape 1704"/>
        <p:cNvGrpSpPr/>
        <p:nvPr/>
      </p:nvGrpSpPr>
      <p:grpSpPr>
        <a:xfrm>
          <a:off x="0" y="0"/>
          <a:ext cx="0" cy="0"/>
          <a:chOff x="0" y="0"/>
          <a:chExt cx="0" cy="0"/>
        </a:xfrm>
      </p:grpSpPr>
      <p:sp>
        <p:nvSpPr>
          <p:cNvPr id="1705" name="Google Shape;1705;g4d53e15ce2_0_392:notes"/>
          <p:cNvSpPr txBox="1"/>
          <p:nvPr>
            <p:ph idx="1" type="body"/>
          </p:nvPr>
        </p:nvSpPr>
        <p:spPr>
          <a:xfrm>
            <a:off x="685800" y="24850165"/>
            <a:ext cx="5486400" cy="20332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1706" name="Google Shape;1706;g4d53e15ce2_0_392:notes"/>
          <p:cNvSpPr/>
          <p:nvPr>
            <p:ph idx="2" type="sldImg"/>
          </p:nvPr>
        </p:nvSpPr>
        <p:spPr>
          <a:xfrm>
            <a:off x="685800" y="6454588"/>
            <a:ext cx="5486400" cy="17427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1" name="Shape 1711"/>
        <p:cNvGrpSpPr/>
        <p:nvPr/>
      </p:nvGrpSpPr>
      <p:grpSpPr>
        <a:xfrm>
          <a:off x="0" y="0"/>
          <a:ext cx="0" cy="0"/>
          <a:chOff x="0" y="0"/>
          <a:chExt cx="0" cy="0"/>
        </a:xfrm>
      </p:grpSpPr>
      <p:sp>
        <p:nvSpPr>
          <p:cNvPr id="1712" name="Google Shape;1712;g4d53e15ce2_0_398:notes"/>
          <p:cNvSpPr/>
          <p:nvPr>
            <p:ph idx="2" type="sldImg"/>
          </p:nvPr>
        </p:nvSpPr>
        <p:spPr>
          <a:xfrm>
            <a:off x="685800" y="6454588"/>
            <a:ext cx="5486400" cy="17427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3" name="Google Shape;1713;g4d53e15ce2_0_398:notes"/>
          <p:cNvSpPr txBox="1"/>
          <p:nvPr>
            <p:ph idx="1" type="body"/>
          </p:nvPr>
        </p:nvSpPr>
        <p:spPr>
          <a:xfrm>
            <a:off x="685800" y="24850165"/>
            <a:ext cx="5486400" cy="2033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1714" name="Google Shape;1714;g4d53e15ce2_0_398:notes"/>
          <p:cNvSpPr txBox="1"/>
          <p:nvPr>
            <p:ph idx="3" type="hdr"/>
          </p:nvPr>
        </p:nvSpPr>
        <p:spPr>
          <a:xfrm>
            <a:off x="0" y="0"/>
            <a:ext cx="2971800" cy="2590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5" name="Google Shape;1715;g4d53e15ce2_0_398:notes"/>
          <p:cNvSpPr txBox="1"/>
          <p:nvPr>
            <p:ph idx="11" type="ftr"/>
          </p:nvPr>
        </p:nvSpPr>
        <p:spPr>
          <a:xfrm>
            <a:off x="0" y="49045910"/>
            <a:ext cx="2971800" cy="2590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716" name="Google Shape;1716;g4d53e15ce2_0_398:notes"/>
          <p:cNvSpPr txBox="1"/>
          <p:nvPr>
            <p:ph idx="10" type="dt"/>
          </p:nvPr>
        </p:nvSpPr>
        <p:spPr>
          <a:xfrm>
            <a:off x="3884613" y="0"/>
            <a:ext cx="2971800" cy="2590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12/4/2018 3:55 PM</a:t>
            </a:r>
            <a:endParaRPr/>
          </a:p>
        </p:txBody>
      </p:sp>
      <p:sp>
        <p:nvSpPr>
          <p:cNvPr id="1717" name="Google Shape;1717;g4d53e15ce2_0_398:notes"/>
          <p:cNvSpPr txBox="1"/>
          <p:nvPr>
            <p:ph idx="12" type="sldNum"/>
          </p:nvPr>
        </p:nvSpPr>
        <p:spPr>
          <a:xfrm>
            <a:off x="3884613" y="49045910"/>
            <a:ext cx="2971800" cy="2590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9" name="Shape 1749"/>
        <p:cNvGrpSpPr/>
        <p:nvPr/>
      </p:nvGrpSpPr>
      <p:grpSpPr>
        <a:xfrm>
          <a:off x="0" y="0"/>
          <a:ext cx="0" cy="0"/>
          <a:chOff x="0" y="0"/>
          <a:chExt cx="0" cy="0"/>
        </a:xfrm>
      </p:grpSpPr>
      <p:sp>
        <p:nvSpPr>
          <p:cNvPr id="1750" name="Google Shape;1750;g4d53e15ce2_0_435:notes"/>
          <p:cNvSpPr/>
          <p:nvPr>
            <p:ph idx="2" type="sldImg"/>
          </p:nvPr>
        </p:nvSpPr>
        <p:spPr>
          <a:xfrm>
            <a:off x="685800" y="6454588"/>
            <a:ext cx="5486400" cy="17427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1" name="Google Shape;1751;g4d53e15ce2_0_435:notes"/>
          <p:cNvSpPr txBox="1"/>
          <p:nvPr>
            <p:ph idx="1" type="body"/>
          </p:nvPr>
        </p:nvSpPr>
        <p:spPr>
          <a:xfrm>
            <a:off x="685800" y="24850165"/>
            <a:ext cx="5486400" cy="2033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1752" name="Google Shape;1752;g4d53e15ce2_0_435:notes"/>
          <p:cNvSpPr txBox="1"/>
          <p:nvPr>
            <p:ph idx="3" type="hdr"/>
          </p:nvPr>
        </p:nvSpPr>
        <p:spPr>
          <a:xfrm>
            <a:off x="0" y="0"/>
            <a:ext cx="2971800" cy="2590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3" name="Google Shape;1753;g4d53e15ce2_0_435:notes"/>
          <p:cNvSpPr txBox="1"/>
          <p:nvPr>
            <p:ph idx="11" type="ftr"/>
          </p:nvPr>
        </p:nvSpPr>
        <p:spPr>
          <a:xfrm>
            <a:off x="0" y="49045910"/>
            <a:ext cx="2971800" cy="2590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754" name="Google Shape;1754;g4d53e15ce2_0_435:notes"/>
          <p:cNvSpPr txBox="1"/>
          <p:nvPr>
            <p:ph idx="10" type="dt"/>
          </p:nvPr>
        </p:nvSpPr>
        <p:spPr>
          <a:xfrm>
            <a:off x="3884613" y="0"/>
            <a:ext cx="2971800" cy="2590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12/4/2018 3:55 PM</a:t>
            </a:r>
            <a:endParaRPr/>
          </a:p>
        </p:txBody>
      </p:sp>
      <p:sp>
        <p:nvSpPr>
          <p:cNvPr id="1755" name="Google Shape;1755;g4d53e15ce2_0_435:notes"/>
          <p:cNvSpPr txBox="1"/>
          <p:nvPr>
            <p:ph idx="12" type="sldNum"/>
          </p:nvPr>
        </p:nvSpPr>
        <p:spPr>
          <a:xfrm>
            <a:off x="3884613" y="49045910"/>
            <a:ext cx="2971800" cy="2590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3" name="Shape 1773"/>
        <p:cNvGrpSpPr/>
        <p:nvPr/>
      </p:nvGrpSpPr>
      <p:grpSpPr>
        <a:xfrm>
          <a:off x="0" y="0"/>
          <a:ext cx="0" cy="0"/>
          <a:chOff x="0" y="0"/>
          <a:chExt cx="0" cy="0"/>
        </a:xfrm>
      </p:grpSpPr>
      <p:sp>
        <p:nvSpPr>
          <p:cNvPr id="1774" name="Google Shape;1774;g4d53e15ce2_0_458:notes"/>
          <p:cNvSpPr/>
          <p:nvPr>
            <p:ph idx="2" type="sldImg"/>
          </p:nvPr>
        </p:nvSpPr>
        <p:spPr>
          <a:xfrm>
            <a:off x="685800" y="6454588"/>
            <a:ext cx="5486400" cy="17427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5" name="Google Shape;1775;g4d53e15ce2_0_458:notes"/>
          <p:cNvSpPr txBox="1"/>
          <p:nvPr>
            <p:ph idx="1" type="body"/>
          </p:nvPr>
        </p:nvSpPr>
        <p:spPr>
          <a:xfrm>
            <a:off x="685800" y="24850165"/>
            <a:ext cx="5486400" cy="2033280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333"/>
              </a:spcAft>
              <a:buClr>
                <a:schemeClr val="dk1"/>
              </a:buClr>
              <a:buSzPts val="1200"/>
              <a:buFont typeface="Arial"/>
              <a:buNone/>
            </a:pPr>
            <a:r>
              <a:t/>
            </a:r>
            <a:endParaRPr i="1"/>
          </a:p>
        </p:txBody>
      </p:sp>
      <p:sp>
        <p:nvSpPr>
          <p:cNvPr id="1776" name="Google Shape;1776;g4d53e15ce2_0_458:notes"/>
          <p:cNvSpPr txBox="1"/>
          <p:nvPr>
            <p:ph idx="3" type="hdr"/>
          </p:nvPr>
        </p:nvSpPr>
        <p:spPr>
          <a:xfrm>
            <a:off x="0" y="0"/>
            <a:ext cx="2971800" cy="259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Quattrocento Sans"/>
              <a:buNone/>
            </a:pPr>
            <a:r>
              <a:rPr b="0" i="0" lang="en-US" sz="1800" u="none" cap="none" strike="noStrike">
                <a:solidFill>
                  <a:srgbClr val="000000"/>
                </a:solidFill>
                <a:latin typeface="Quattrocento Sans"/>
                <a:ea typeface="Quattrocento Sans"/>
                <a:cs typeface="Quattrocento Sans"/>
                <a:sym typeface="Quattrocento Sans"/>
              </a:rPr>
              <a:t>Microsoft Envision 2016</a:t>
            </a:r>
            <a:endParaRPr/>
          </a:p>
        </p:txBody>
      </p:sp>
      <p:sp>
        <p:nvSpPr>
          <p:cNvPr id="1777" name="Google Shape;1777;g4d53e15ce2_0_458:notes"/>
          <p:cNvSpPr txBox="1"/>
          <p:nvPr>
            <p:ph idx="11" type="ftr"/>
          </p:nvPr>
        </p:nvSpPr>
        <p:spPr>
          <a:xfrm>
            <a:off x="0" y="49045910"/>
            <a:ext cx="2971800" cy="2590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
              <a:buFont typeface="Quattrocento Sans"/>
              <a:buNone/>
            </a:pPr>
            <a:r>
              <a:rPr b="0" i="0" lang="en-US" sz="400" u="none" cap="none" strike="noStrike">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a:p>
        </p:txBody>
      </p:sp>
      <p:sp>
        <p:nvSpPr>
          <p:cNvPr id="1778" name="Google Shape;1778;g4d53e15ce2_0_458:notes"/>
          <p:cNvSpPr txBox="1"/>
          <p:nvPr>
            <p:ph idx="10" type="dt"/>
          </p:nvPr>
        </p:nvSpPr>
        <p:spPr>
          <a:xfrm>
            <a:off x="3884613" y="0"/>
            <a:ext cx="2971800" cy="2590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Quattrocento Sans"/>
              <a:buNone/>
            </a:pPr>
            <a:r>
              <a:rPr b="0" i="0" lang="en-US" sz="1800" u="none" cap="none" strike="noStrike">
                <a:solidFill>
                  <a:srgbClr val="000000"/>
                </a:solidFill>
                <a:latin typeface="Quattrocento Sans"/>
                <a:ea typeface="Quattrocento Sans"/>
                <a:cs typeface="Quattrocento Sans"/>
                <a:sym typeface="Quattrocento Sans"/>
              </a:rPr>
              <a:t>12/4/2018 3:55 PM</a:t>
            </a:r>
            <a:endParaRPr b="0" i="0" sz="1800" u="none" cap="none" strike="noStrike">
              <a:solidFill>
                <a:srgbClr val="000000"/>
              </a:solidFill>
              <a:latin typeface="Quattrocento Sans"/>
              <a:ea typeface="Quattrocento Sans"/>
              <a:cs typeface="Quattrocento Sans"/>
              <a:sym typeface="Quattrocento Sans"/>
            </a:endParaRPr>
          </a:p>
        </p:txBody>
      </p:sp>
      <p:sp>
        <p:nvSpPr>
          <p:cNvPr id="1779" name="Google Shape;1779;g4d53e15ce2_0_458:notes"/>
          <p:cNvSpPr txBox="1"/>
          <p:nvPr>
            <p:ph idx="12" type="sldNum"/>
          </p:nvPr>
        </p:nvSpPr>
        <p:spPr>
          <a:xfrm>
            <a:off x="3884613" y="49045910"/>
            <a:ext cx="2971800" cy="2590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Quattrocento Sans"/>
              <a:buNone/>
            </a:pPr>
            <a:fld id="{00000000-1234-1234-1234-123412341234}" type="slidenum">
              <a:rPr b="0" i="0" lang="en-US" sz="1800" u="none" cap="none" strike="noStrike">
                <a:solidFill>
                  <a:srgbClr val="000000"/>
                </a:solidFill>
                <a:latin typeface="Quattrocento Sans"/>
                <a:ea typeface="Quattrocento Sans"/>
                <a:cs typeface="Quattrocento Sans"/>
                <a:sym typeface="Quattrocento Sans"/>
              </a:rPr>
              <a:t>‹#›</a:t>
            </a:fld>
            <a:endParaRPr b="0" i="0" sz="1800" u="none" cap="none" strike="noStrik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1" name="Shape 1891"/>
        <p:cNvGrpSpPr/>
        <p:nvPr/>
      </p:nvGrpSpPr>
      <p:grpSpPr>
        <a:xfrm>
          <a:off x="0" y="0"/>
          <a:ext cx="0" cy="0"/>
          <a:chOff x="0" y="0"/>
          <a:chExt cx="0" cy="0"/>
        </a:xfrm>
      </p:grpSpPr>
      <p:sp>
        <p:nvSpPr>
          <p:cNvPr id="1892" name="Google Shape;1892;g4d53e15ce2_0_8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1893" name="Google Shape;1893;g4d53e15ce2_0_8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6" name="Shape 1896"/>
        <p:cNvGrpSpPr/>
        <p:nvPr/>
      </p:nvGrpSpPr>
      <p:grpSpPr>
        <a:xfrm>
          <a:off x="0" y="0"/>
          <a:ext cx="0" cy="0"/>
          <a:chOff x="0" y="0"/>
          <a:chExt cx="0" cy="0"/>
        </a:xfrm>
      </p:grpSpPr>
      <p:sp>
        <p:nvSpPr>
          <p:cNvPr id="1897" name="Google Shape;1897;g4d53e15ce2_0_679:notes"/>
          <p:cNvSpPr txBox="1"/>
          <p:nvPr>
            <p:ph idx="1" type="body"/>
          </p:nvPr>
        </p:nvSpPr>
        <p:spPr>
          <a:xfrm>
            <a:off x="685800" y="24850165"/>
            <a:ext cx="5486400" cy="20332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1898" name="Google Shape;1898;g4d53e15ce2_0_679:notes"/>
          <p:cNvSpPr/>
          <p:nvPr>
            <p:ph idx="2" type="sldImg"/>
          </p:nvPr>
        </p:nvSpPr>
        <p:spPr>
          <a:xfrm>
            <a:off x="685800" y="6454588"/>
            <a:ext cx="5486400" cy="17427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3" name="Shape 1903"/>
        <p:cNvGrpSpPr/>
        <p:nvPr/>
      </p:nvGrpSpPr>
      <p:grpSpPr>
        <a:xfrm>
          <a:off x="0" y="0"/>
          <a:ext cx="0" cy="0"/>
          <a:chOff x="0" y="0"/>
          <a:chExt cx="0" cy="0"/>
        </a:xfrm>
      </p:grpSpPr>
      <p:sp>
        <p:nvSpPr>
          <p:cNvPr id="1904" name="Google Shape;1904;g4d53e15ce2_0_685:notes"/>
          <p:cNvSpPr txBox="1"/>
          <p:nvPr>
            <p:ph idx="1" type="body"/>
          </p:nvPr>
        </p:nvSpPr>
        <p:spPr>
          <a:xfrm>
            <a:off x="685800" y="24850165"/>
            <a:ext cx="5486400" cy="20332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1905" name="Google Shape;1905;g4d53e15ce2_0_685:notes"/>
          <p:cNvSpPr/>
          <p:nvPr>
            <p:ph idx="2" type="sldImg"/>
          </p:nvPr>
        </p:nvSpPr>
        <p:spPr>
          <a:xfrm>
            <a:off x="685800" y="6454588"/>
            <a:ext cx="5486400" cy="17427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0" name="Shape 1910"/>
        <p:cNvGrpSpPr/>
        <p:nvPr/>
      </p:nvGrpSpPr>
      <p:grpSpPr>
        <a:xfrm>
          <a:off x="0" y="0"/>
          <a:ext cx="0" cy="0"/>
          <a:chOff x="0" y="0"/>
          <a:chExt cx="0" cy="0"/>
        </a:xfrm>
      </p:grpSpPr>
      <p:sp>
        <p:nvSpPr>
          <p:cNvPr id="1911" name="Google Shape;1911;g4d53e15ce2_0_691:notes"/>
          <p:cNvSpPr txBox="1"/>
          <p:nvPr>
            <p:ph idx="1" type="body"/>
          </p:nvPr>
        </p:nvSpPr>
        <p:spPr>
          <a:xfrm>
            <a:off x="685800" y="24850165"/>
            <a:ext cx="5486400" cy="20332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1912" name="Google Shape;1912;g4d53e15ce2_0_691:notes"/>
          <p:cNvSpPr/>
          <p:nvPr>
            <p:ph idx="2" type="sldImg"/>
          </p:nvPr>
        </p:nvSpPr>
        <p:spPr>
          <a:xfrm>
            <a:off x="685800" y="6454588"/>
            <a:ext cx="5486400" cy="17427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7" name="Shape 1917"/>
        <p:cNvGrpSpPr/>
        <p:nvPr/>
      </p:nvGrpSpPr>
      <p:grpSpPr>
        <a:xfrm>
          <a:off x="0" y="0"/>
          <a:ext cx="0" cy="0"/>
          <a:chOff x="0" y="0"/>
          <a:chExt cx="0" cy="0"/>
        </a:xfrm>
      </p:grpSpPr>
      <p:sp>
        <p:nvSpPr>
          <p:cNvPr id="1918" name="Google Shape;1918;g4d53e15ce2_0_697:notes"/>
          <p:cNvSpPr txBox="1"/>
          <p:nvPr>
            <p:ph idx="1" type="body"/>
          </p:nvPr>
        </p:nvSpPr>
        <p:spPr>
          <a:xfrm>
            <a:off x="685800" y="24850165"/>
            <a:ext cx="5486400" cy="20332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1919" name="Google Shape;1919;g4d53e15ce2_0_697:notes"/>
          <p:cNvSpPr/>
          <p:nvPr>
            <p:ph idx="2" type="sldImg"/>
          </p:nvPr>
        </p:nvSpPr>
        <p:spPr>
          <a:xfrm>
            <a:off x="685800" y="6454588"/>
            <a:ext cx="5486400" cy="17427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4" name="Shape 1924"/>
        <p:cNvGrpSpPr/>
        <p:nvPr/>
      </p:nvGrpSpPr>
      <p:grpSpPr>
        <a:xfrm>
          <a:off x="0" y="0"/>
          <a:ext cx="0" cy="0"/>
          <a:chOff x="0" y="0"/>
          <a:chExt cx="0" cy="0"/>
        </a:xfrm>
      </p:grpSpPr>
      <p:sp>
        <p:nvSpPr>
          <p:cNvPr id="1925" name="Google Shape;1925;g4d53e15ce2_0_816:notes"/>
          <p:cNvSpPr txBox="1"/>
          <p:nvPr>
            <p:ph idx="1" type="body"/>
          </p:nvPr>
        </p:nvSpPr>
        <p:spPr>
          <a:xfrm>
            <a:off x="685800" y="24850165"/>
            <a:ext cx="5486400" cy="20332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1926" name="Google Shape;1926;g4d53e15ce2_0_816:notes"/>
          <p:cNvSpPr/>
          <p:nvPr>
            <p:ph idx="2" type="sldImg"/>
          </p:nvPr>
        </p:nvSpPr>
        <p:spPr>
          <a:xfrm>
            <a:off x="685800" y="6454588"/>
            <a:ext cx="5486400" cy="17427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9" name="Shape 869"/>
        <p:cNvGrpSpPr/>
        <p:nvPr/>
      </p:nvGrpSpPr>
      <p:grpSpPr>
        <a:xfrm>
          <a:off x="0" y="0"/>
          <a:ext cx="0" cy="0"/>
          <a:chOff x="0" y="0"/>
          <a:chExt cx="0" cy="0"/>
        </a:xfrm>
      </p:grpSpPr>
      <p:sp>
        <p:nvSpPr>
          <p:cNvPr id="870" name="Google Shape;87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1" name="Google Shape;871;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872" name="Google Shape;872;p6: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Quattrocento Sans"/>
              <a:buNone/>
            </a:pPr>
            <a:r>
              <a:rPr b="0" i="0" lang="en-US" sz="1800" u="none" cap="none" strike="noStrike">
                <a:solidFill>
                  <a:srgbClr val="000000"/>
                </a:solidFill>
                <a:latin typeface="Quattrocento Sans"/>
                <a:ea typeface="Quattrocento Sans"/>
                <a:cs typeface="Quattrocento Sans"/>
                <a:sym typeface="Quattrocento Sans"/>
              </a:rPr>
              <a:t>Microsoft Envision 2016</a:t>
            </a:r>
            <a:endParaRPr/>
          </a:p>
        </p:txBody>
      </p:sp>
      <p:sp>
        <p:nvSpPr>
          <p:cNvPr id="873" name="Google Shape;873;p6:notes"/>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
              <a:buFont typeface="Quattrocento Sans"/>
              <a:buNone/>
            </a:pPr>
            <a:r>
              <a:rPr b="0" i="0" lang="en-US" sz="400" u="none" cap="none" strike="noStrike">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a:p>
        </p:txBody>
      </p:sp>
      <p:sp>
        <p:nvSpPr>
          <p:cNvPr id="874" name="Google Shape;874;p6: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Quattrocento Sans"/>
              <a:buNone/>
            </a:pPr>
            <a:r>
              <a:rPr b="0" i="0" lang="en-US" sz="1800" u="none" cap="none" strike="noStrike">
                <a:solidFill>
                  <a:srgbClr val="000000"/>
                </a:solidFill>
                <a:latin typeface="Quattrocento Sans"/>
                <a:ea typeface="Quattrocento Sans"/>
                <a:cs typeface="Quattrocento Sans"/>
                <a:sym typeface="Quattrocento Sans"/>
              </a:rPr>
              <a:t>1/10/2019 10:05 PM</a:t>
            </a:r>
            <a:endParaRPr b="0" i="0" sz="1800" u="none" cap="none" strike="noStrike">
              <a:solidFill>
                <a:srgbClr val="000000"/>
              </a:solidFill>
              <a:latin typeface="Quattrocento Sans"/>
              <a:ea typeface="Quattrocento Sans"/>
              <a:cs typeface="Quattrocento Sans"/>
              <a:sym typeface="Quattrocento Sans"/>
            </a:endParaRPr>
          </a:p>
        </p:txBody>
      </p:sp>
      <p:sp>
        <p:nvSpPr>
          <p:cNvPr id="875" name="Google Shape;875;p6: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Quattrocento Sans"/>
              <a:buNone/>
            </a:pPr>
            <a:fld id="{00000000-1234-1234-1234-123412341234}" type="slidenum">
              <a:rPr b="0" i="0" lang="en-US" sz="1800" u="none" cap="none" strike="noStrike">
                <a:solidFill>
                  <a:srgbClr val="000000"/>
                </a:solidFill>
                <a:latin typeface="Quattrocento Sans"/>
                <a:ea typeface="Quattrocento Sans"/>
                <a:cs typeface="Quattrocento Sans"/>
                <a:sym typeface="Quattrocento Sans"/>
              </a:rPr>
              <a:t>‹#›</a:t>
            </a:fld>
            <a:endParaRPr b="0" i="0" sz="1800" u="none" cap="none" strike="noStrik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1" name="Shape 1931"/>
        <p:cNvGrpSpPr/>
        <p:nvPr/>
      </p:nvGrpSpPr>
      <p:grpSpPr>
        <a:xfrm>
          <a:off x="0" y="0"/>
          <a:ext cx="0" cy="0"/>
          <a:chOff x="0" y="0"/>
          <a:chExt cx="0" cy="0"/>
        </a:xfrm>
      </p:grpSpPr>
      <p:sp>
        <p:nvSpPr>
          <p:cNvPr id="1932" name="Google Shape;1932;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1933" name="Google Shape;1933;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6" name="Shape 1936"/>
        <p:cNvGrpSpPr/>
        <p:nvPr/>
      </p:nvGrpSpPr>
      <p:grpSpPr>
        <a:xfrm>
          <a:off x="0" y="0"/>
          <a:ext cx="0" cy="0"/>
          <a:chOff x="0" y="0"/>
          <a:chExt cx="0" cy="0"/>
        </a:xfrm>
      </p:grpSpPr>
      <p:sp>
        <p:nvSpPr>
          <p:cNvPr id="1937" name="Google Shape;1937;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8" name="Google Shape;1938;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171450" lvl="0" marL="171450" rtl="0" algn="l">
              <a:lnSpc>
                <a:spcPct val="9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Azure truly is the best place for Machine Learning</a:t>
            </a:r>
            <a:endParaRPr/>
          </a:p>
          <a:p>
            <a:pPr indent="-171450" lvl="0" marL="171450" rtl="0" algn="l">
              <a:lnSpc>
                <a:spcPct val="90000"/>
              </a:lnSpc>
              <a:spcBef>
                <a:spcPts val="333"/>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Most comprehensive set of pretrained services</a:t>
            </a:r>
            <a:endParaRPr/>
          </a:p>
          <a:p>
            <a:pPr indent="-171450" lvl="0" marL="171450" rtl="0" algn="l">
              <a:lnSpc>
                <a:spcPct val="90000"/>
              </a:lnSpc>
              <a:spcBef>
                <a:spcPts val="333"/>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Open &amp; interoperable framework approach</a:t>
            </a:r>
            <a:endParaRPr/>
          </a:p>
          <a:p>
            <a:pPr indent="-171450" lvl="0" marL="171450" rtl="0" algn="l">
              <a:lnSpc>
                <a:spcPct val="90000"/>
              </a:lnSpc>
              <a:spcBef>
                <a:spcPts val="333"/>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Most comprehensive AI infrastructure with the lowest cost inferencing with FPGAs</a:t>
            </a:r>
            <a:endParaRPr/>
          </a:p>
          <a:p>
            <a:pPr indent="-171450" lvl="0" marL="171450" rtl="0" algn="l">
              <a:lnSpc>
                <a:spcPct val="90000"/>
              </a:lnSpc>
              <a:spcBef>
                <a:spcPts val="333"/>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The most flexible deployment options from cloud to the edge</a:t>
            </a:r>
            <a:endParaRPr/>
          </a:p>
          <a:p>
            <a:pPr indent="0" lvl="0" marL="0" rtl="0" algn="l">
              <a:lnSpc>
                <a:spcPct val="90000"/>
              </a:lnSpc>
              <a:spcBef>
                <a:spcPts val="333"/>
              </a:spcBef>
              <a:spcAft>
                <a:spcPts val="0"/>
              </a:spcAft>
              <a:buNone/>
            </a:pPr>
            <a:r>
              <a:rPr lang="en-US" sz="1200">
                <a:solidFill>
                  <a:schemeClr val="dk1"/>
                </a:solidFill>
                <a:latin typeface="Calibri"/>
                <a:ea typeface="Calibri"/>
                <a:cs typeface="Calibri"/>
                <a:sym typeface="Calibri"/>
              </a:rPr>
              <a:t> </a:t>
            </a:r>
            <a:endParaRPr/>
          </a:p>
          <a:p>
            <a:pPr indent="0" lvl="0" marL="0" rtl="0" algn="l">
              <a:lnSpc>
                <a:spcPct val="90000"/>
              </a:lnSpc>
              <a:spcBef>
                <a:spcPts val="333"/>
              </a:spcBef>
              <a:spcAft>
                <a:spcPts val="0"/>
              </a:spcAft>
              <a:buNone/>
            </a:pPr>
            <a:r>
              <a:rPr lang="en-US" sz="1200">
                <a:solidFill>
                  <a:schemeClr val="dk1"/>
                </a:solidFill>
                <a:latin typeface="Calibri"/>
                <a:ea typeface="Calibri"/>
                <a:cs typeface="Calibri"/>
                <a:sym typeface="Calibri"/>
              </a:rPr>
              <a:t>It’s exciting. We should be able to win all Machine Learning engagements.</a:t>
            </a:r>
            <a:endParaRPr/>
          </a:p>
          <a:p>
            <a:pPr indent="0" lvl="0" marL="0" rtl="0" algn="l">
              <a:lnSpc>
                <a:spcPct val="90000"/>
              </a:lnSpc>
              <a:spcBef>
                <a:spcPts val="333"/>
              </a:spcBef>
              <a:spcAft>
                <a:spcPts val="0"/>
              </a:spcAft>
              <a:buNone/>
            </a:pPr>
            <a:r>
              <a:rPr lang="en-US" sz="1200">
                <a:solidFill>
                  <a:schemeClr val="dk1"/>
                </a:solidFill>
                <a:latin typeface="Calibri"/>
                <a:ea typeface="Calibri"/>
                <a:cs typeface="Calibri"/>
                <a:sym typeface="Calibri"/>
              </a:rPr>
              <a:t> </a:t>
            </a:r>
            <a:endParaRPr/>
          </a:p>
          <a:p>
            <a:pPr indent="0" lvl="0" marL="0" rtl="0" algn="l">
              <a:lnSpc>
                <a:spcPct val="90000"/>
              </a:lnSpc>
              <a:spcBef>
                <a:spcPts val="333"/>
              </a:spcBef>
              <a:spcAft>
                <a:spcPts val="0"/>
              </a:spcAft>
              <a:buNone/>
            </a:pPr>
            <a:r>
              <a:rPr i="1" lang="en-US" sz="1200">
                <a:solidFill>
                  <a:schemeClr val="dk1"/>
                </a:solidFill>
                <a:latin typeface="Calibri"/>
                <a:ea typeface="Calibri"/>
                <a:cs typeface="Calibri"/>
                <a:sym typeface="Calibri"/>
              </a:rPr>
              <a:t>Now, let’s transition to the last solution area Knowledge Mining</a:t>
            </a:r>
            <a:endParaRPr i="1"/>
          </a:p>
        </p:txBody>
      </p:sp>
      <p:sp>
        <p:nvSpPr>
          <p:cNvPr id="1939" name="Google Shape;1939;p26: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Quattrocento Sans"/>
              <a:buNone/>
            </a:pPr>
            <a:r>
              <a:rPr b="0" i="0" lang="en-US" sz="1800" u="none" cap="none" strike="noStrike">
                <a:solidFill>
                  <a:srgbClr val="000000"/>
                </a:solidFill>
                <a:latin typeface="Quattrocento Sans"/>
                <a:ea typeface="Quattrocento Sans"/>
                <a:cs typeface="Quattrocento Sans"/>
                <a:sym typeface="Quattrocento Sans"/>
              </a:rPr>
              <a:t>Microsoft Envision 2016</a:t>
            </a:r>
            <a:endParaRPr/>
          </a:p>
        </p:txBody>
      </p:sp>
      <p:sp>
        <p:nvSpPr>
          <p:cNvPr id="1940" name="Google Shape;1940;p26:notes"/>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
              <a:buFont typeface="Quattrocento Sans"/>
              <a:buNone/>
            </a:pPr>
            <a:r>
              <a:rPr b="0" i="0" lang="en-US" sz="400" u="none" cap="none" strike="noStrike">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a:p>
        </p:txBody>
      </p:sp>
      <p:sp>
        <p:nvSpPr>
          <p:cNvPr id="1941" name="Google Shape;1941;p26: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Quattrocento Sans"/>
              <a:buNone/>
            </a:pPr>
            <a:r>
              <a:rPr b="0" i="0" lang="en-US" sz="1800" u="none" cap="none" strike="noStrike">
                <a:solidFill>
                  <a:srgbClr val="000000"/>
                </a:solidFill>
                <a:latin typeface="Quattrocento Sans"/>
                <a:ea typeface="Quattrocento Sans"/>
                <a:cs typeface="Quattrocento Sans"/>
                <a:sym typeface="Quattrocento Sans"/>
              </a:rPr>
              <a:t>1/10/2019 10:05 PM</a:t>
            </a:r>
            <a:endParaRPr b="0" i="0" sz="1800" u="none" cap="none" strike="noStrike">
              <a:solidFill>
                <a:srgbClr val="000000"/>
              </a:solidFill>
              <a:latin typeface="Quattrocento Sans"/>
              <a:ea typeface="Quattrocento Sans"/>
              <a:cs typeface="Quattrocento Sans"/>
              <a:sym typeface="Quattrocento Sans"/>
            </a:endParaRPr>
          </a:p>
        </p:txBody>
      </p:sp>
      <p:sp>
        <p:nvSpPr>
          <p:cNvPr id="1942" name="Google Shape;1942;p26: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Quattrocento Sans"/>
              <a:buNone/>
            </a:pPr>
            <a:fld id="{00000000-1234-1234-1234-123412341234}" type="slidenum">
              <a:rPr b="0" i="0" lang="en-US" sz="1800" u="none" cap="none" strike="noStrike">
                <a:solidFill>
                  <a:srgbClr val="000000"/>
                </a:solidFill>
                <a:latin typeface="Quattrocento Sans"/>
                <a:ea typeface="Quattrocento Sans"/>
                <a:cs typeface="Quattrocento Sans"/>
                <a:sym typeface="Quattrocento Sans"/>
              </a:rPr>
              <a:t>‹#›</a:t>
            </a:fld>
            <a:endParaRPr b="0" i="0" sz="1800" u="none" cap="none" strike="noStrik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1" name="Shape 1971"/>
        <p:cNvGrpSpPr/>
        <p:nvPr/>
      </p:nvGrpSpPr>
      <p:grpSpPr>
        <a:xfrm>
          <a:off x="0" y="0"/>
          <a:ext cx="0" cy="0"/>
          <a:chOff x="0" y="0"/>
          <a:chExt cx="0" cy="0"/>
        </a:xfrm>
      </p:grpSpPr>
      <p:sp>
        <p:nvSpPr>
          <p:cNvPr id="1972" name="Google Shape;1972;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3" name="Google Shape;1973;p27: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Quattrocento Sans"/>
              <a:buNone/>
            </a:pPr>
            <a:r>
              <a:rPr b="0" i="0" lang="en-US" sz="1800" u="none" cap="none" strike="noStrike">
                <a:solidFill>
                  <a:srgbClr val="000000"/>
                </a:solidFill>
                <a:latin typeface="Quattrocento Sans"/>
                <a:ea typeface="Quattrocento Sans"/>
                <a:cs typeface="Quattrocento Sans"/>
                <a:sym typeface="Quattrocento Sans"/>
              </a:rPr>
              <a:t>Microsoft Envision 2016</a:t>
            </a:r>
            <a:endParaRPr/>
          </a:p>
        </p:txBody>
      </p:sp>
      <p:sp>
        <p:nvSpPr>
          <p:cNvPr id="1974" name="Google Shape;1974;p27:notes"/>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
              <a:buFont typeface="Quattrocento Sans"/>
              <a:buNone/>
            </a:pPr>
            <a:r>
              <a:rPr b="0" i="0" lang="en-US" sz="400" u="none" cap="none" strike="noStrike">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a:p>
        </p:txBody>
      </p:sp>
      <p:sp>
        <p:nvSpPr>
          <p:cNvPr id="1975" name="Google Shape;1975;p27: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Quattrocento Sans"/>
              <a:buNone/>
            </a:pPr>
            <a:r>
              <a:rPr b="0" i="0" lang="en-US" sz="1800" u="none" cap="none" strike="noStrike">
                <a:solidFill>
                  <a:srgbClr val="000000"/>
                </a:solidFill>
                <a:latin typeface="Quattrocento Sans"/>
                <a:ea typeface="Quattrocento Sans"/>
                <a:cs typeface="Quattrocento Sans"/>
                <a:sym typeface="Quattrocento Sans"/>
              </a:rPr>
              <a:t>1/10/2019 10:05 PM</a:t>
            </a:r>
            <a:endParaRPr b="0" i="0" sz="1800" u="none" cap="none" strike="noStrike">
              <a:solidFill>
                <a:srgbClr val="000000"/>
              </a:solidFill>
              <a:latin typeface="Quattrocento Sans"/>
              <a:ea typeface="Quattrocento Sans"/>
              <a:cs typeface="Quattrocento Sans"/>
              <a:sym typeface="Quattrocento Sans"/>
            </a:endParaRPr>
          </a:p>
        </p:txBody>
      </p:sp>
      <p:sp>
        <p:nvSpPr>
          <p:cNvPr id="1976" name="Google Shape;1976;p27: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Quattrocento Sans"/>
              <a:buNone/>
            </a:pPr>
            <a:fld id="{00000000-1234-1234-1234-123412341234}" type="slidenum">
              <a:rPr b="0" i="0" lang="en-US" sz="1800" u="none" cap="none" strike="noStrike">
                <a:solidFill>
                  <a:srgbClr val="000000"/>
                </a:solidFill>
                <a:latin typeface="Quattrocento Sans"/>
                <a:ea typeface="Quattrocento Sans"/>
                <a:cs typeface="Quattrocento Sans"/>
                <a:sym typeface="Quattrocento Sans"/>
              </a:rPr>
              <a:t>‹#›</a:t>
            </a:fld>
            <a:endParaRPr b="0" i="0" sz="1800" u="none" cap="none" strike="noStrike">
              <a:solidFill>
                <a:srgbClr val="000000"/>
              </a:solidFill>
              <a:latin typeface="Quattrocento Sans"/>
              <a:ea typeface="Quattrocento Sans"/>
              <a:cs typeface="Quattrocento Sans"/>
              <a:sym typeface="Quattrocento Sans"/>
            </a:endParaRPr>
          </a:p>
        </p:txBody>
      </p:sp>
      <p:sp>
        <p:nvSpPr>
          <p:cNvPr id="1977" name="Google Shape;1977;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6" name="Shape 2026"/>
        <p:cNvGrpSpPr/>
        <p:nvPr/>
      </p:nvGrpSpPr>
      <p:grpSpPr>
        <a:xfrm>
          <a:off x="0" y="0"/>
          <a:ext cx="0" cy="0"/>
          <a:chOff x="0" y="0"/>
          <a:chExt cx="0" cy="0"/>
        </a:xfrm>
      </p:grpSpPr>
      <p:sp>
        <p:nvSpPr>
          <p:cNvPr id="2027" name="Google Shape;2027;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2028" name="Google Shape;2028;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1" name="Shape 2031"/>
        <p:cNvGrpSpPr/>
        <p:nvPr/>
      </p:nvGrpSpPr>
      <p:grpSpPr>
        <a:xfrm>
          <a:off x="0" y="0"/>
          <a:ext cx="0" cy="0"/>
          <a:chOff x="0" y="0"/>
          <a:chExt cx="0" cy="0"/>
        </a:xfrm>
      </p:grpSpPr>
      <p:sp>
        <p:nvSpPr>
          <p:cNvPr id="2032" name="Google Shape;2032;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2033" name="Google Shape;2033;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2" name="Shape 2172"/>
        <p:cNvGrpSpPr/>
        <p:nvPr/>
      </p:nvGrpSpPr>
      <p:grpSpPr>
        <a:xfrm>
          <a:off x="0" y="0"/>
          <a:ext cx="0" cy="0"/>
          <a:chOff x="0" y="0"/>
          <a:chExt cx="0" cy="0"/>
        </a:xfrm>
      </p:grpSpPr>
      <p:sp>
        <p:nvSpPr>
          <p:cNvPr id="2173" name="Google Shape;2173;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4" name="Google Shape;2174;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49724" lvl="0" marL="349724" rtl="0" algn="l">
              <a:lnSpc>
                <a:spcPct val="90000"/>
              </a:lnSpc>
              <a:spcBef>
                <a:spcPts val="0"/>
              </a:spcBef>
              <a:spcAft>
                <a:spcPts val="0"/>
              </a:spcAft>
              <a:buClr>
                <a:schemeClr val="dk1"/>
              </a:buClr>
              <a:buSzPts val="900"/>
              <a:buFont typeface="Arial"/>
              <a:buChar char="•"/>
            </a:pPr>
            <a:r>
              <a:rPr lang="en-US" sz="900">
                <a:latin typeface="Calibri"/>
                <a:ea typeface="Calibri"/>
                <a:cs typeface="Calibri"/>
                <a:sym typeface="Calibri"/>
              </a:rPr>
              <a:t>Deploy models to Azure Kubernetes service with automatic scaling capability</a:t>
            </a:r>
            <a:endParaRPr/>
          </a:p>
          <a:p>
            <a:pPr indent="-349724" lvl="0" marL="349724" rtl="0" algn="l">
              <a:lnSpc>
                <a:spcPct val="90000"/>
              </a:lnSpc>
              <a:spcBef>
                <a:spcPts val="2133"/>
              </a:spcBef>
              <a:spcAft>
                <a:spcPts val="0"/>
              </a:spcAft>
              <a:buClr>
                <a:schemeClr val="dk1"/>
              </a:buClr>
              <a:buSzPts val="900"/>
              <a:buFont typeface="Arial"/>
              <a:buChar char="•"/>
            </a:pPr>
            <a:r>
              <a:rPr lang="en-US" sz="900">
                <a:latin typeface="Calibri"/>
                <a:ea typeface="Calibri"/>
                <a:cs typeface="Calibri"/>
                <a:sym typeface="Calibri"/>
              </a:rPr>
              <a:t>Container-based hosting for improved time to market </a:t>
            </a:r>
            <a:endParaRPr/>
          </a:p>
          <a:p>
            <a:pPr indent="-349724" lvl="0" marL="349724" rtl="0" algn="l">
              <a:lnSpc>
                <a:spcPct val="90000"/>
              </a:lnSpc>
              <a:spcBef>
                <a:spcPts val="2133"/>
              </a:spcBef>
              <a:spcAft>
                <a:spcPts val="0"/>
              </a:spcAft>
              <a:buClr>
                <a:schemeClr val="dk1"/>
              </a:buClr>
              <a:buSzPts val="900"/>
              <a:buFont typeface="Arial"/>
              <a:buChar char="•"/>
            </a:pPr>
            <a:r>
              <a:rPr lang="en-US" sz="900">
                <a:latin typeface="Calibri"/>
                <a:ea typeface="Calibri"/>
                <a:cs typeface="Calibri"/>
                <a:sym typeface="Calibri"/>
              </a:rPr>
              <a:t>Deploy models to the cloud, on-premises, to IoT edge and to FPGAs</a:t>
            </a:r>
            <a:endParaRPr/>
          </a:p>
          <a:p>
            <a:pPr indent="-349724" lvl="0" marL="349724" rtl="0" algn="l">
              <a:lnSpc>
                <a:spcPct val="90000"/>
              </a:lnSpc>
              <a:spcBef>
                <a:spcPts val="2133"/>
              </a:spcBef>
              <a:spcAft>
                <a:spcPts val="0"/>
              </a:spcAft>
              <a:buClr>
                <a:schemeClr val="dk1"/>
              </a:buClr>
              <a:buSzPts val="900"/>
              <a:buFont typeface="Arial"/>
              <a:buChar char="•"/>
            </a:pPr>
            <a:r>
              <a:rPr lang="en-US" sz="900">
                <a:latin typeface="Calibri"/>
                <a:ea typeface="Calibri"/>
                <a:cs typeface="Calibri"/>
                <a:sym typeface="Calibri"/>
              </a:rPr>
              <a:t>Automatically optimize models to take advantage of new hardware accelerators in edge devices</a:t>
            </a:r>
            <a:endParaRPr/>
          </a:p>
          <a:p>
            <a:pPr indent="0" lvl="0" marL="0" rtl="0" algn="l">
              <a:lnSpc>
                <a:spcPct val="90000"/>
              </a:lnSpc>
              <a:spcBef>
                <a:spcPts val="333"/>
              </a:spcBef>
              <a:spcAft>
                <a:spcPts val="0"/>
              </a:spcAft>
              <a:buNone/>
            </a:pPr>
            <a:r>
              <a:t/>
            </a:r>
            <a:endParaRPr/>
          </a:p>
        </p:txBody>
      </p:sp>
      <p:sp>
        <p:nvSpPr>
          <p:cNvPr id="2175" name="Google Shape;2175;p30: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9" name="Shape 2179"/>
        <p:cNvGrpSpPr/>
        <p:nvPr/>
      </p:nvGrpSpPr>
      <p:grpSpPr>
        <a:xfrm>
          <a:off x="0" y="0"/>
          <a:ext cx="0" cy="0"/>
          <a:chOff x="0" y="0"/>
          <a:chExt cx="0" cy="0"/>
        </a:xfrm>
      </p:grpSpPr>
      <p:sp>
        <p:nvSpPr>
          <p:cNvPr id="2180" name="Google Shape;2180;g4d53e15ce2_0_3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1" name="Google Shape;2181;g4d53e15ce2_0_3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49723" lvl="0" marL="349723" rtl="0" algn="l">
              <a:lnSpc>
                <a:spcPct val="90000"/>
              </a:lnSpc>
              <a:spcBef>
                <a:spcPts val="0"/>
              </a:spcBef>
              <a:spcAft>
                <a:spcPts val="0"/>
              </a:spcAft>
              <a:buClr>
                <a:schemeClr val="dk1"/>
              </a:buClr>
              <a:buSzPts val="900"/>
              <a:buFont typeface="Arial"/>
              <a:buChar char="•"/>
            </a:pPr>
            <a:r>
              <a:rPr lang="en-US" sz="900">
                <a:latin typeface="Calibri"/>
                <a:ea typeface="Calibri"/>
                <a:cs typeface="Calibri"/>
                <a:sym typeface="Calibri"/>
              </a:rPr>
              <a:t>Deploy models to Azure Kubernetes service with automatic scaling capability</a:t>
            </a:r>
            <a:endParaRPr/>
          </a:p>
          <a:p>
            <a:pPr indent="-349723" lvl="0" marL="349723" rtl="0" algn="l">
              <a:lnSpc>
                <a:spcPct val="90000"/>
              </a:lnSpc>
              <a:spcBef>
                <a:spcPts val="2133"/>
              </a:spcBef>
              <a:spcAft>
                <a:spcPts val="0"/>
              </a:spcAft>
              <a:buClr>
                <a:schemeClr val="dk1"/>
              </a:buClr>
              <a:buSzPts val="900"/>
              <a:buFont typeface="Arial"/>
              <a:buChar char="•"/>
            </a:pPr>
            <a:r>
              <a:rPr lang="en-US" sz="900">
                <a:latin typeface="Calibri"/>
                <a:ea typeface="Calibri"/>
                <a:cs typeface="Calibri"/>
                <a:sym typeface="Calibri"/>
              </a:rPr>
              <a:t>Container-based hosting for improved time to market </a:t>
            </a:r>
            <a:endParaRPr/>
          </a:p>
          <a:p>
            <a:pPr indent="-349723" lvl="0" marL="349723" rtl="0" algn="l">
              <a:lnSpc>
                <a:spcPct val="90000"/>
              </a:lnSpc>
              <a:spcBef>
                <a:spcPts val="2133"/>
              </a:spcBef>
              <a:spcAft>
                <a:spcPts val="0"/>
              </a:spcAft>
              <a:buClr>
                <a:schemeClr val="dk1"/>
              </a:buClr>
              <a:buSzPts val="900"/>
              <a:buFont typeface="Arial"/>
              <a:buChar char="•"/>
            </a:pPr>
            <a:r>
              <a:rPr lang="en-US" sz="900">
                <a:latin typeface="Calibri"/>
                <a:ea typeface="Calibri"/>
                <a:cs typeface="Calibri"/>
                <a:sym typeface="Calibri"/>
              </a:rPr>
              <a:t>Deploy models to the cloud, on-premises, to IoT edge and to FPGAs</a:t>
            </a:r>
            <a:endParaRPr/>
          </a:p>
          <a:p>
            <a:pPr indent="-349723" lvl="0" marL="349723" rtl="0" algn="l">
              <a:lnSpc>
                <a:spcPct val="90000"/>
              </a:lnSpc>
              <a:spcBef>
                <a:spcPts val="2133"/>
              </a:spcBef>
              <a:spcAft>
                <a:spcPts val="0"/>
              </a:spcAft>
              <a:buClr>
                <a:schemeClr val="dk1"/>
              </a:buClr>
              <a:buSzPts val="900"/>
              <a:buFont typeface="Arial"/>
              <a:buChar char="•"/>
            </a:pPr>
            <a:r>
              <a:rPr lang="en-US" sz="900">
                <a:latin typeface="Calibri"/>
                <a:ea typeface="Calibri"/>
                <a:cs typeface="Calibri"/>
                <a:sym typeface="Calibri"/>
              </a:rPr>
              <a:t>Automatically optimize models to take advantage of new hardware accelerators in edge devices</a:t>
            </a:r>
            <a:endParaRPr/>
          </a:p>
          <a:p>
            <a:pPr indent="0" lvl="0" marL="0" rtl="0" algn="l">
              <a:lnSpc>
                <a:spcPct val="90000"/>
              </a:lnSpc>
              <a:spcBef>
                <a:spcPts val="333"/>
              </a:spcBef>
              <a:spcAft>
                <a:spcPts val="0"/>
              </a:spcAft>
              <a:buNone/>
            </a:pPr>
            <a:r>
              <a:t/>
            </a:r>
            <a:endParaRPr/>
          </a:p>
        </p:txBody>
      </p:sp>
      <p:sp>
        <p:nvSpPr>
          <p:cNvPr id="2182" name="Google Shape;2182;g4d53e15ce2_0_372:notes"/>
          <p:cNvSpPr txBox="1"/>
          <p:nvPr>
            <p:ph idx="12" type="sldNum"/>
          </p:nvPr>
        </p:nvSpPr>
        <p:spPr>
          <a:xfrm>
            <a:off x="5909309" y="8685213"/>
            <a:ext cx="9471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6" name="Shape 2186"/>
        <p:cNvGrpSpPr/>
        <p:nvPr/>
      </p:nvGrpSpPr>
      <p:grpSpPr>
        <a:xfrm>
          <a:off x="0" y="0"/>
          <a:ext cx="0" cy="0"/>
          <a:chOff x="0" y="0"/>
          <a:chExt cx="0" cy="0"/>
        </a:xfrm>
      </p:grpSpPr>
      <p:sp>
        <p:nvSpPr>
          <p:cNvPr id="2187" name="Google Shape;2187;g4d53e15ce2_0_3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8" name="Google Shape;2188;g4d53e15ce2_0_3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49723" lvl="0" marL="349723" rtl="0" algn="l">
              <a:lnSpc>
                <a:spcPct val="90000"/>
              </a:lnSpc>
              <a:spcBef>
                <a:spcPts val="0"/>
              </a:spcBef>
              <a:spcAft>
                <a:spcPts val="0"/>
              </a:spcAft>
              <a:buClr>
                <a:schemeClr val="dk1"/>
              </a:buClr>
              <a:buSzPts val="900"/>
              <a:buFont typeface="Arial"/>
              <a:buChar char="•"/>
            </a:pPr>
            <a:r>
              <a:rPr lang="en-US" sz="900">
                <a:latin typeface="Calibri"/>
                <a:ea typeface="Calibri"/>
                <a:cs typeface="Calibri"/>
                <a:sym typeface="Calibri"/>
              </a:rPr>
              <a:t>Deploy models to Azure Kubernetes service with automatic scaling capability</a:t>
            </a:r>
            <a:endParaRPr/>
          </a:p>
          <a:p>
            <a:pPr indent="-349723" lvl="0" marL="349723" rtl="0" algn="l">
              <a:lnSpc>
                <a:spcPct val="90000"/>
              </a:lnSpc>
              <a:spcBef>
                <a:spcPts val="2133"/>
              </a:spcBef>
              <a:spcAft>
                <a:spcPts val="0"/>
              </a:spcAft>
              <a:buClr>
                <a:schemeClr val="dk1"/>
              </a:buClr>
              <a:buSzPts val="900"/>
              <a:buFont typeface="Arial"/>
              <a:buChar char="•"/>
            </a:pPr>
            <a:r>
              <a:rPr lang="en-US" sz="900">
                <a:latin typeface="Calibri"/>
                <a:ea typeface="Calibri"/>
                <a:cs typeface="Calibri"/>
                <a:sym typeface="Calibri"/>
              </a:rPr>
              <a:t>Container-based hosting for improved time to market </a:t>
            </a:r>
            <a:endParaRPr/>
          </a:p>
          <a:p>
            <a:pPr indent="-349723" lvl="0" marL="349723" rtl="0" algn="l">
              <a:lnSpc>
                <a:spcPct val="90000"/>
              </a:lnSpc>
              <a:spcBef>
                <a:spcPts val="2133"/>
              </a:spcBef>
              <a:spcAft>
                <a:spcPts val="0"/>
              </a:spcAft>
              <a:buClr>
                <a:schemeClr val="dk1"/>
              </a:buClr>
              <a:buSzPts val="900"/>
              <a:buFont typeface="Arial"/>
              <a:buChar char="•"/>
            </a:pPr>
            <a:r>
              <a:rPr lang="en-US" sz="900">
                <a:latin typeface="Calibri"/>
                <a:ea typeface="Calibri"/>
                <a:cs typeface="Calibri"/>
                <a:sym typeface="Calibri"/>
              </a:rPr>
              <a:t>Deploy models to the cloud, on-premises, to IoT edge and to FPGAs</a:t>
            </a:r>
            <a:endParaRPr/>
          </a:p>
          <a:p>
            <a:pPr indent="-349723" lvl="0" marL="349723" rtl="0" algn="l">
              <a:lnSpc>
                <a:spcPct val="90000"/>
              </a:lnSpc>
              <a:spcBef>
                <a:spcPts val="2133"/>
              </a:spcBef>
              <a:spcAft>
                <a:spcPts val="0"/>
              </a:spcAft>
              <a:buClr>
                <a:schemeClr val="dk1"/>
              </a:buClr>
              <a:buSzPts val="900"/>
              <a:buFont typeface="Arial"/>
              <a:buChar char="•"/>
            </a:pPr>
            <a:r>
              <a:rPr lang="en-US" sz="900">
                <a:latin typeface="Calibri"/>
                <a:ea typeface="Calibri"/>
                <a:cs typeface="Calibri"/>
                <a:sym typeface="Calibri"/>
              </a:rPr>
              <a:t>Automatically optimize models to take advantage of new hardware accelerators in edge devices</a:t>
            </a:r>
            <a:endParaRPr/>
          </a:p>
          <a:p>
            <a:pPr indent="0" lvl="0" marL="0" rtl="0" algn="l">
              <a:lnSpc>
                <a:spcPct val="90000"/>
              </a:lnSpc>
              <a:spcBef>
                <a:spcPts val="333"/>
              </a:spcBef>
              <a:spcAft>
                <a:spcPts val="0"/>
              </a:spcAft>
              <a:buNone/>
            </a:pPr>
            <a:r>
              <a:t/>
            </a:r>
            <a:endParaRPr/>
          </a:p>
        </p:txBody>
      </p:sp>
      <p:sp>
        <p:nvSpPr>
          <p:cNvPr id="2189" name="Google Shape;2189;g4d53e15ce2_0_379:notes"/>
          <p:cNvSpPr txBox="1"/>
          <p:nvPr>
            <p:ph idx="12" type="sldNum"/>
          </p:nvPr>
        </p:nvSpPr>
        <p:spPr>
          <a:xfrm>
            <a:off x="5909309" y="8685213"/>
            <a:ext cx="9471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3" name="Shape 2193"/>
        <p:cNvGrpSpPr/>
        <p:nvPr/>
      </p:nvGrpSpPr>
      <p:grpSpPr>
        <a:xfrm>
          <a:off x="0" y="0"/>
          <a:ext cx="0" cy="0"/>
          <a:chOff x="0" y="0"/>
          <a:chExt cx="0" cy="0"/>
        </a:xfrm>
      </p:grpSpPr>
      <p:sp>
        <p:nvSpPr>
          <p:cNvPr id="2194" name="Google Shape;2194;g4d53e15ce2_0_3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5" name="Google Shape;2195;g4d53e15ce2_0_3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49723" lvl="0" marL="349723" rtl="0" algn="l">
              <a:lnSpc>
                <a:spcPct val="90000"/>
              </a:lnSpc>
              <a:spcBef>
                <a:spcPts val="0"/>
              </a:spcBef>
              <a:spcAft>
                <a:spcPts val="0"/>
              </a:spcAft>
              <a:buClr>
                <a:schemeClr val="dk1"/>
              </a:buClr>
              <a:buSzPts val="900"/>
              <a:buFont typeface="Arial"/>
              <a:buChar char="•"/>
            </a:pPr>
            <a:r>
              <a:rPr lang="en-US" sz="900">
                <a:latin typeface="Calibri"/>
                <a:ea typeface="Calibri"/>
                <a:cs typeface="Calibri"/>
                <a:sym typeface="Calibri"/>
              </a:rPr>
              <a:t>Deploy models to Azure Kubernetes service with automatic scaling capability</a:t>
            </a:r>
            <a:endParaRPr/>
          </a:p>
          <a:p>
            <a:pPr indent="-349723" lvl="0" marL="349723" rtl="0" algn="l">
              <a:lnSpc>
                <a:spcPct val="90000"/>
              </a:lnSpc>
              <a:spcBef>
                <a:spcPts val="2133"/>
              </a:spcBef>
              <a:spcAft>
                <a:spcPts val="0"/>
              </a:spcAft>
              <a:buClr>
                <a:schemeClr val="dk1"/>
              </a:buClr>
              <a:buSzPts val="900"/>
              <a:buFont typeface="Arial"/>
              <a:buChar char="•"/>
            </a:pPr>
            <a:r>
              <a:rPr lang="en-US" sz="900">
                <a:latin typeface="Calibri"/>
                <a:ea typeface="Calibri"/>
                <a:cs typeface="Calibri"/>
                <a:sym typeface="Calibri"/>
              </a:rPr>
              <a:t>Container-based hosting for improved time to market </a:t>
            </a:r>
            <a:endParaRPr/>
          </a:p>
          <a:p>
            <a:pPr indent="-349723" lvl="0" marL="349723" rtl="0" algn="l">
              <a:lnSpc>
                <a:spcPct val="90000"/>
              </a:lnSpc>
              <a:spcBef>
                <a:spcPts val="2133"/>
              </a:spcBef>
              <a:spcAft>
                <a:spcPts val="0"/>
              </a:spcAft>
              <a:buClr>
                <a:schemeClr val="dk1"/>
              </a:buClr>
              <a:buSzPts val="900"/>
              <a:buFont typeface="Arial"/>
              <a:buChar char="•"/>
            </a:pPr>
            <a:r>
              <a:rPr lang="en-US" sz="900">
                <a:latin typeface="Calibri"/>
                <a:ea typeface="Calibri"/>
                <a:cs typeface="Calibri"/>
                <a:sym typeface="Calibri"/>
              </a:rPr>
              <a:t>Deploy models to the cloud, on-premises, to IoT edge and to FPGAs</a:t>
            </a:r>
            <a:endParaRPr/>
          </a:p>
          <a:p>
            <a:pPr indent="-349723" lvl="0" marL="349723" rtl="0" algn="l">
              <a:lnSpc>
                <a:spcPct val="90000"/>
              </a:lnSpc>
              <a:spcBef>
                <a:spcPts val="2133"/>
              </a:spcBef>
              <a:spcAft>
                <a:spcPts val="0"/>
              </a:spcAft>
              <a:buClr>
                <a:schemeClr val="dk1"/>
              </a:buClr>
              <a:buSzPts val="900"/>
              <a:buFont typeface="Arial"/>
              <a:buChar char="•"/>
            </a:pPr>
            <a:r>
              <a:rPr lang="en-US" sz="900">
                <a:latin typeface="Calibri"/>
                <a:ea typeface="Calibri"/>
                <a:cs typeface="Calibri"/>
                <a:sym typeface="Calibri"/>
              </a:rPr>
              <a:t>Automatically optimize models to take advantage of new hardware accelerators in edge devices</a:t>
            </a:r>
            <a:endParaRPr/>
          </a:p>
          <a:p>
            <a:pPr indent="0" lvl="0" marL="0" rtl="0" algn="l">
              <a:lnSpc>
                <a:spcPct val="90000"/>
              </a:lnSpc>
              <a:spcBef>
                <a:spcPts val="333"/>
              </a:spcBef>
              <a:spcAft>
                <a:spcPts val="0"/>
              </a:spcAft>
              <a:buNone/>
            </a:pPr>
            <a:r>
              <a:t/>
            </a:r>
            <a:endParaRPr/>
          </a:p>
        </p:txBody>
      </p:sp>
      <p:sp>
        <p:nvSpPr>
          <p:cNvPr id="2196" name="Google Shape;2196;g4d53e15ce2_0_385:notes"/>
          <p:cNvSpPr txBox="1"/>
          <p:nvPr>
            <p:ph idx="12" type="sldNum"/>
          </p:nvPr>
        </p:nvSpPr>
        <p:spPr>
          <a:xfrm>
            <a:off x="5909309" y="8685213"/>
            <a:ext cx="9471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0" name="Shape 2200"/>
        <p:cNvGrpSpPr/>
        <p:nvPr/>
      </p:nvGrpSpPr>
      <p:grpSpPr>
        <a:xfrm>
          <a:off x="0" y="0"/>
          <a:ext cx="0" cy="0"/>
          <a:chOff x="0" y="0"/>
          <a:chExt cx="0" cy="0"/>
        </a:xfrm>
      </p:grpSpPr>
      <p:sp>
        <p:nvSpPr>
          <p:cNvPr id="2201" name="Google Shape;2201;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2" name="Google Shape;2202;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a:t>Change the config based on params used in Databricks notebook.</a:t>
            </a:r>
            <a:endParaRPr/>
          </a:p>
          <a:p>
            <a:pPr indent="0" lvl="0" marL="0" rtl="0" algn="l">
              <a:lnSpc>
                <a:spcPct val="90000"/>
              </a:lnSpc>
              <a:spcBef>
                <a:spcPts val="333"/>
              </a:spcBef>
              <a:spcAft>
                <a:spcPts val="0"/>
              </a:spcAft>
              <a:buNone/>
            </a:pPr>
            <a:r>
              <a:rPr lang="en-US"/>
              <a:t>Then upload config in tutorials folder.</a:t>
            </a:r>
            <a:endParaRPr/>
          </a:p>
        </p:txBody>
      </p:sp>
      <p:sp>
        <p:nvSpPr>
          <p:cNvPr id="2203" name="Google Shape;2203;p31: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4" name="Google Shape;2204;p31:notes"/>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2205" name="Google Shape;2205;p31: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1/10/2019 10:05 PM</a:t>
            </a:r>
            <a:endParaRPr/>
          </a:p>
        </p:txBody>
      </p:sp>
      <p:sp>
        <p:nvSpPr>
          <p:cNvPr id="2206" name="Google Shape;2206;p31: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0" name="Shape 1000"/>
        <p:cNvGrpSpPr/>
        <p:nvPr/>
      </p:nvGrpSpPr>
      <p:grpSpPr>
        <a:xfrm>
          <a:off x="0" y="0"/>
          <a:ext cx="0" cy="0"/>
          <a:chOff x="0" y="0"/>
          <a:chExt cx="0" cy="0"/>
        </a:xfrm>
      </p:grpSpPr>
      <p:sp>
        <p:nvSpPr>
          <p:cNvPr id="1001" name="Google Shape;1001;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1002" name="Google Shape;100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0" name="Shape 2210"/>
        <p:cNvGrpSpPr/>
        <p:nvPr/>
      </p:nvGrpSpPr>
      <p:grpSpPr>
        <a:xfrm>
          <a:off x="0" y="0"/>
          <a:ext cx="0" cy="0"/>
          <a:chOff x="0" y="0"/>
          <a:chExt cx="0" cy="0"/>
        </a:xfrm>
      </p:grpSpPr>
      <p:sp>
        <p:nvSpPr>
          <p:cNvPr id="2211" name="Google Shape;2211;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2212" name="Google Shape;2212;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6" name="Shape 2256"/>
        <p:cNvGrpSpPr/>
        <p:nvPr/>
      </p:nvGrpSpPr>
      <p:grpSpPr>
        <a:xfrm>
          <a:off x="0" y="0"/>
          <a:ext cx="0" cy="0"/>
          <a:chOff x="0" y="0"/>
          <a:chExt cx="0" cy="0"/>
        </a:xfrm>
      </p:grpSpPr>
      <p:sp>
        <p:nvSpPr>
          <p:cNvPr id="2257" name="Google Shape;2257;g4d53e15ce2_0_9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2258" name="Google Shape;2258;g4d53e15ce2_0_9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5" name="Shape 1005"/>
        <p:cNvGrpSpPr/>
        <p:nvPr/>
      </p:nvGrpSpPr>
      <p:grpSpPr>
        <a:xfrm>
          <a:off x="0" y="0"/>
          <a:ext cx="0" cy="0"/>
          <a:chOff x="0" y="0"/>
          <a:chExt cx="0" cy="0"/>
        </a:xfrm>
      </p:grpSpPr>
      <p:sp>
        <p:nvSpPr>
          <p:cNvPr id="1006" name="Google Shape;1006;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7" name="Google Shape;1007;p8: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8" name="Google Shape;1008;p8:notes"/>
          <p:cNvSpPr txBox="1"/>
          <p:nvPr>
            <p:ph idx="11" type="ftr"/>
          </p:nvPr>
        </p:nvSpPr>
        <p:spPr>
          <a:xfrm>
            <a:off x="0" y="8686800"/>
            <a:ext cx="5920800" cy="356100"/>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009" name="Google Shape;1009;p8: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1/10/2019 10:05 PM</a:t>
            </a:r>
            <a:endParaRPr/>
          </a:p>
        </p:txBody>
      </p:sp>
      <p:sp>
        <p:nvSpPr>
          <p:cNvPr id="1010" name="Google Shape;1010;p8:notes"/>
          <p:cNvSpPr txBox="1"/>
          <p:nvPr>
            <p:ph idx="12" type="sldNum"/>
          </p:nvPr>
        </p:nvSpPr>
        <p:spPr>
          <a:xfrm>
            <a:off x="5909309" y="8685213"/>
            <a:ext cx="9471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11" name="Google Shape;1011;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8" name="Shape 1048"/>
        <p:cNvGrpSpPr/>
        <p:nvPr/>
      </p:nvGrpSpPr>
      <p:grpSpPr>
        <a:xfrm>
          <a:off x="0" y="0"/>
          <a:ext cx="0" cy="0"/>
          <a:chOff x="0" y="0"/>
          <a:chExt cx="0" cy="0"/>
        </a:xfrm>
      </p:grpSpPr>
      <p:sp>
        <p:nvSpPr>
          <p:cNvPr id="1049" name="Google Shape;1049;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0" name="Google Shape;1050;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171450" lvl="0" marL="171450" rtl="0" algn="l">
              <a:lnSpc>
                <a:spcPct val="9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We realize that companies are at different stages of building data science teams.</a:t>
            </a:r>
            <a:endParaRPr/>
          </a:p>
          <a:p>
            <a:pPr indent="-171450" lvl="0" marL="171450" rtl="0" algn="l">
              <a:lnSpc>
                <a:spcPct val="90000"/>
              </a:lnSpc>
              <a:spcBef>
                <a:spcPts val="333"/>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From a sales perspective, we would like you to focus on companies that are building end to end big data and machine learning solutions as this where you will drive maximum amount of Azure consumption.</a:t>
            </a:r>
            <a:endParaRPr/>
          </a:p>
          <a:p>
            <a:pPr indent="-171450" lvl="0" marL="171450" rtl="0" algn="l">
              <a:lnSpc>
                <a:spcPct val="90000"/>
              </a:lnSpc>
              <a:spcBef>
                <a:spcPts val="333"/>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For these customers, we recommend starting with Azure Databricks and enhancing the ML experience with Azure Machine Learning. </a:t>
            </a:r>
            <a:endParaRPr/>
          </a:p>
          <a:p>
            <a:pPr indent="0" lvl="0" marL="0" rtl="0" algn="l">
              <a:lnSpc>
                <a:spcPct val="90000"/>
              </a:lnSpc>
              <a:spcBef>
                <a:spcPts val="333"/>
              </a:spcBef>
              <a:spcAft>
                <a:spcPts val="0"/>
              </a:spcAft>
              <a:buClr>
                <a:schemeClr val="dk1"/>
              </a:buClr>
              <a:buSzPts val="1200"/>
              <a:buFont typeface="Arial"/>
              <a:buNone/>
            </a:pPr>
            <a:r>
              <a:rPr lang="en-US" sz="1200">
                <a:solidFill>
                  <a:schemeClr val="dk1"/>
                </a:solidFill>
                <a:latin typeface="Calibri"/>
                <a:ea typeface="Calibri"/>
                <a:cs typeface="Calibri"/>
                <a:sym typeface="Calibri"/>
              </a:rPr>
              <a:t> </a:t>
            </a:r>
            <a:endParaRPr/>
          </a:p>
          <a:p>
            <a:pPr indent="-171450" lvl="0" marL="171450" rtl="0" algn="l">
              <a:lnSpc>
                <a:spcPct val="90000"/>
              </a:lnSpc>
              <a:spcBef>
                <a:spcPts val="333"/>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Now we also realize that a good number of projects that are not done on big data or by big integrated teams.</a:t>
            </a:r>
            <a:endParaRPr/>
          </a:p>
          <a:p>
            <a:pPr indent="-171450" lvl="0" marL="171450" rtl="0" algn="l">
              <a:lnSpc>
                <a:spcPct val="90000"/>
              </a:lnSpc>
              <a:spcBef>
                <a:spcPts val="333"/>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For these customers, we have a set of Machine Learning VMs that are pre-provisioned with popular open source tools and packages. These are essentially desktops in the cloud that enable data scientists to quickly get up and running for their projects. </a:t>
            </a:r>
            <a:endParaRPr/>
          </a:p>
          <a:p>
            <a:pPr indent="0" lvl="0" marL="0" rtl="0" algn="l">
              <a:lnSpc>
                <a:spcPct val="90000"/>
              </a:lnSpc>
              <a:spcBef>
                <a:spcPts val="333"/>
              </a:spcBef>
              <a:spcAft>
                <a:spcPts val="0"/>
              </a:spcAft>
              <a:buNone/>
            </a:pPr>
            <a:r>
              <a:rPr i="1" lang="en-US" sz="1200">
                <a:solidFill>
                  <a:schemeClr val="dk1"/>
                </a:solidFill>
                <a:latin typeface="Calibri"/>
                <a:ea typeface="Calibri"/>
                <a:cs typeface="Calibri"/>
                <a:sym typeface="Calibri"/>
              </a:rPr>
              <a:t>Let’s look at how we use Azure Databricks and Azure ML together.</a:t>
            </a:r>
            <a:endParaRPr/>
          </a:p>
          <a:p>
            <a:pPr indent="0" lvl="0" marL="0" rtl="0" algn="l">
              <a:lnSpc>
                <a:spcPct val="90000"/>
              </a:lnSpc>
              <a:spcBef>
                <a:spcPts val="333"/>
              </a:spcBef>
              <a:spcAft>
                <a:spcPts val="0"/>
              </a:spcAft>
              <a:buNone/>
            </a:pPr>
            <a:r>
              <a:t/>
            </a:r>
            <a:endParaRPr/>
          </a:p>
        </p:txBody>
      </p:sp>
      <p:sp>
        <p:nvSpPr>
          <p:cNvPr id="1051" name="Google Shape;1051;p9: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Quattrocento Sans"/>
              <a:buNone/>
            </a:pPr>
            <a:r>
              <a:rPr b="0" i="0" lang="en-US" sz="1800" u="none" cap="none" strike="noStrike">
                <a:solidFill>
                  <a:srgbClr val="000000"/>
                </a:solidFill>
                <a:latin typeface="Quattrocento Sans"/>
                <a:ea typeface="Quattrocento Sans"/>
                <a:cs typeface="Quattrocento Sans"/>
                <a:sym typeface="Quattrocento Sans"/>
              </a:rPr>
              <a:t>Microsoft Envision 2016</a:t>
            </a:r>
            <a:endParaRPr/>
          </a:p>
        </p:txBody>
      </p:sp>
      <p:sp>
        <p:nvSpPr>
          <p:cNvPr id="1052" name="Google Shape;1052;p9:notes"/>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
              <a:buFont typeface="Quattrocento Sans"/>
              <a:buNone/>
            </a:pPr>
            <a:r>
              <a:rPr b="0" i="0" lang="en-US" sz="400" u="none" cap="none" strike="noStrike">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a:p>
        </p:txBody>
      </p:sp>
      <p:sp>
        <p:nvSpPr>
          <p:cNvPr id="1053" name="Google Shape;1053;p9: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Quattrocento Sans"/>
              <a:buNone/>
            </a:pPr>
            <a:r>
              <a:rPr b="0" i="0" lang="en-US" sz="1800" u="none" cap="none" strike="noStrike">
                <a:solidFill>
                  <a:srgbClr val="000000"/>
                </a:solidFill>
                <a:latin typeface="Quattrocento Sans"/>
                <a:ea typeface="Quattrocento Sans"/>
                <a:cs typeface="Quattrocento Sans"/>
                <a:sym typeface="Quattrocento Sans"/>
              </a:rPr>
              <a:t>1/10/2019 10:05 PM</a:t>
            </a:r>
            <a:endParaRPr b="0" i="0" sz="1800" u="none" cap="none" strike="noStrike">
              <a:solidFill>
                <a:srgbClr val="000000"/>
              </a:solidFill>
              <a:latin typeface="Quattrocento Sans"/>
              <a:ea typeface="Quattrocento Sans"/>
              <a:cs typeface="Quattrocento Sans"/>
              <a:sym typeface="Quattrocento Sans"/>
            </a:endParaRPr>
          </a:p>
        </p:txBody>
      </p:sp>
      <p:sp>
        <p:nvSpPr>
          <p:cNvPr id="1054" name="Google Shape;1054;p9: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Quattrocento Sans"/>
              <a:buNone/>
            </a:pPr>
            <a:fld id="{00000000-1234-1234-1234-123412341234}" type="slidenum">
              <a:rPr b="0" i="0" lang="en-US" sz="1800" u="none" cap="none" strike="noStrike">
                <a:solidFill>
                  <a:srgbClr val="000000"/>
                </a:solidFill>
                <a:latin typeface="Quattrocento Sans"/>
                <a:ea typeface="Quattrocento Sans"/>
                <a:cs typeface="Quattrocento Sans"/>
                <a:sym typeface="Quattrocento Sans"/>
              </a:rPr>
              <a:t>‹#›</a:t>
            </a:fld>
            <a:endParaRPr b="0" i="0" sz="1800" u="none" cap="none" strike="noStrik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7" name="Shape 1087"/>
        <p:cNvGrpSpPr/>
        <p:nvPr/>
      </p:nvGrpSpPr>
      <p:grpSpPr>
        <a:xfrm>
          <a:off x="0" y="0"/>
          <a:ext cx="0" cy="0"/>
          <a:chOff x="0" y="0"/>
          <a:chExt cx="0" cy="0"/>
        </a:xfrm>
      </p:grpSpPr>
      <p:sp>
        <p:nvSpPr>
          <p:cNvPr id="1088" name="Google Shape;1088;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9" name="Google Shape;1089;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b="0" i="0" lang="en-US" sz="1200">
                <a:solidFill>
                  <a:schemeClr val="dk1"/>
                </a:solidFill>
                <a:latin typeface="Calibri"/>
                <a:ea typeface="Calibri"/>
                <a:cs typeface="Calibri"/>
                <a:sym typeface="Calibri"/>
              </a:rPr>
              <a:t>Azure Machine Learning Services empowers you to bring AI to everyone with an end-to-end, scalable, trusted platform.</a:t>
            </a:r>
            <a:endParaRPr/>
          </a:p>
          <a:p>
            <a:pPr indent="0" lvl="0" marL="0" rtl="0" algn="l">
              <a:lnSpc>
                <a:spcPct val="90000"/>
              </a:lnSpc>
              <a:spcBef>
                <a:spcPts val="333"/>
              </a:spcBef>
              <a:spcAft>
                <a:spcPts val="0"/>
              </a:spcAft>
              <a:buNone/>
            </a:pPr>
            <a:r>
              <a:t/>
            </a:r>
            <a:endParaRPr b="1" i="0" sz="1200">
              <a:solidFill>
                <a:schemeClr val="dk1"/>
              </a:solidFill>
              <a:latin typeface="Calibri"/>
              <a:ea typeface="Calibri"/>
              <a:cs typeface="Calibri"/>
              <a:sym typeface="Calibri"/>
            </a:endParaRPr>
          </a:p>
          <a:p>
            <a:pPr indent="0" lvl="0" marL="0" rtl="0" algn="l">
              <a:lnSpc>
                <a:spcPct val="90000"/>
              </a:lnSpc>
              <a:spcBef>
                <a:spcPts val="333"/>
              </a:spcBef>
              <a:spcAft>
                <a:spcPts val="0"/>
              </a:spcAft>
              <a:buNone/>
            </a:pPr>
            <a:r>
              <a:rPr b="1" i="0" lang="en-US" sz="1200">
                <a:solidFill>
                  <a:schemeClr val="dk1"/>
                </a:solidFill>
                <a:latin typeface="Calibri"/>
                <a:ea typeface="Calibri"/>
                <a:cs typeface="Calibri"/>
                <a:sym typeface="Calibri"/>
              </a:rPr>
              <a:t>Boost your data science productivity </a:t>
            </a:r>
            <a:endParaRPr/>
          </a:p>
          <a:p>
            <a:pPr indent="-171450" lvl="0" marL="171450" rtl="0" algn="l">
              <a:lnSpc>
                <a:spcPct val="90000"/>
              </a:lnSpc>
              <a:spcBef>
                <a:spcPts val="333"/>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Python pip-installable extensions for Azure Machine Learning that enable data scientists to build and deploy machine learning and deep learning models</a:t>
            </a:r>
            <a:endParaRPr/>
          </a:p>
          <a:p>
            <a:pPr indent="-171450" lvl="0" marL="171450" rtl="0" algn="l">
              <a:lnSpc>
                <a:spcPct val="90000"/>
              </a:lnSpc>
              <a:spcBef>
                <a:spcPts val="333"/>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Now available for Computer Vision, Text Analytics and Time-Series Forecasting.</a:t>
            </a:r>
            <a:endParaRPr/>
          </a:p>
          <a:p>
            <a:pPr indent="0" lvl="0" marL="0" rtl="0" algn="l">
              <a:lnSpc>
                <a:spcPct val="90000"/>
              </a:lnSpc>
              <a:spcBef>
                <a:spcPts val="333"/>
              </a:spcBef>
              <a:spcAft>
                <a:spcPts val="0"/>
              </a:spcAft>
              <a:buNone/>
            </a:pPr>
            <a:r>
              <a:t/>
            </a:r>
            <a:endParaRPr/>
          </a:p>
          <a:p>
            <a:pPr indent="0" lvl="0" marL="0" rtl="0" algn="l">
              <a:lnSpc>
                <a:spcPct val="90000"/>
              </a:lnSpc>
              <a:spcBef>
                <a:spcPts val="333"/>
              </a:spcBef>
              <a:spcAft>
                <a:spcPts val="0"/>
              </a:spcAft>
              <a:buNone/>
            </a:pPr>
            <a:r>
              <a:rPr b="1" i="0" lang="en-US" sz="1200">
                <a:solidFill>
                  <a:schemeClr val="dk1"/>
                </a:solidFill>
                <a:latin typeface="Calibri"/>
                <a:ea typeface="Calibri"/>
                <a:cs typeface="Calibri"/>
                <a:sym typeface="Calibri"/>
              </a:rPr>
              <a:t>Increase your rate of experimentation</a:t>
            </a:r>
            <a:endParaRPr/>
          </a:p>
          <a:p>
            <a:pPr indent="-171450" lvl="0" marL="171450" rtl="0" algn="l">
              <a:lnSpc>
                <a:spcPct val="90000"/>
              </a:lnSpc>
              <a:spcBef>
                <a:spcPts val="333"/>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Rapidly prototype on your desktop, then easily scale up on virtual machines or scale out using Spark clusters</a:t>
            </a:r>
            <a:endParaRPr/>
          </a:p>
          <a:p>
            <a:pPr indent="-171450" lvl="0" marL="171450" rtl="0" algn="l">
              <a:lnSpc>
                <a:spcPct val="90000"/>
              </a:lnSpc>
              <a:spcBef>
                <a:spcPts val="333"/>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Proactively manage model performance, identify the best model, and promote it using data-driven insights</a:t>
            </a:r>
            <a:endParaRPr/>
          </a:p>
          <a:p>
            <a:pPr indent="-171450" lvl="0" marL="171450" rtl="0" algn="l">
              <a:lnSpc>
                <a:spcPct val="90000"/>
              </a:lnSpc>
              <a:spcBef>
                <a:spcPts val="333"/>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Collaborate and share solutions using popular Git repositories.</a:t>
            </a:r>
            <a:endParaRPr/>
          </a:p>
          <a:p>
            <a:pPr indent="0" lvl="0" marL="0" rtl="0" algn="l">
              <a:lnSpc>
                <a:spcPct val="90000"/>
              </a:lnSpc>
              <a:spcBef>
                <a:spcPts val="333"/>
              </a:spcBef>
              <a:spcAft>
                <a:spcPts val="0"/>
              </a:spcAft>
              <a:buNone/>
            </a:pPr>
            <a:r>
              <a:t/>
            </a:r>
            <a:endParaRPr/>
          </a:p>
          <a:p>
            <a:pPr indent="0" lvl="0" marL="0" rtl="0" algn="l">
              <a:lnSpc>
                <a:spcPct val="90000"/>
              </a:lnSpc>
              <a:spcBef>
                <a:spcPts val="333"/>
              </a:spcBef>
              <a:spcAft>
                <a:spcPts val="0"/>
              </a:spcAft>
              <a:buNone/>
            </a:pPr>
            <a:r>
              <a:rPr b="1" i="0" lang="en-US" sz="1200">
                <a:solidFill>
                  <a:schemeClr val="dk1"/>
                </a:solidFill>
                <a:latin typeface="Calibri"/>
                <a:ea typeface="Calibri"/>
                <a:cs typeface="Calibri"/>
                <a:sym typeface="Calibri"/>
              </a:rPr>
              <a:t>Deploy and manage your models everywhere</a:t>
            </a:r>
            <a:endParaRPr/>
          </a:p>
          <a:p>
            <a:pPr indent="-171450" lvl="0" marL="171450" rtl="0" algn="l">
              <a:lnSpc>
                <a:spcPct val="90000"/>
              </a:lnSpc>
              <a:spcBef>
                <a:spcPts val="333"/>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Use Docker containers to deploy models into production faster in the cloud, on-premises, or at the edge</a:t>
            </a:r>
            <a:endParaRPr/>
          </a:p>
          <a:p>
            <a:pPr indent="-171450" lvl="0" marL="171450" rtl="0" algn="l">
              <a:lnSpc>
                <a:spcPct val="90000"/>
              </a:lnSpc>
              <a:spcBef>
                <a:spcPts val="333"/>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Promote your best performing models into production and retrain them when their performance degrades</a:t>
            </a:r>
            <a:endParaRPr/>
          </a:p>
          <a:p>
            <a:pPr indent="0" lvl="0" marL="0" rtl="0" algn="l">
              <a:lnSpc>
                <a:spcPct val="90000"/>
              </a:lnSpc>
              <a:spcBef>
                <a:spcPts val="333"/>
              </a:spcBef>
              <a:spcAft>
                <a:spcPts val="0"/>
              </a:spcAft>
              <a:buClr>
                <a:schemeClr val="dk1"/>
              </a:buClr>
              <a:buSzPts val="1200"/>
              <a:buFont typeface="Arial"/>
              <a:buNone/>
            </a:pPr>
            <a:r>
              <a:t/>
            </a:r>
            <a:endParaRPr b="0" i="0" sz="1200">
              <a:solidFill>
                <a:schemeClr val="dk1"/>
              </a:solidFill>
              <a:latin typeface="Calibri"/>
              <a:ea typeface="Calibri"/>
              <a:cs typeface="Calibri"/>
              <a:sym typeface="Calibri"/>
            </a:endParaRPr>
          </a:p>
          <a:p>
            <a:pPr indent="0" lvl="0" marL="0" rtl="0" algn="l">
              <a:lnSpc>
                <a:spcPct val="90000"/>
              </a:lnSpc>
              <a:spcBef>
                <a:spcPts val="333"/>
              </a:spcBef>
              <a:spcAft>
                <a:spcPts val="0"/>
              </a:spcAft>
              <a:buClr>
                <a:schemeClr val="dk1"/>
              </a:buClr>
              <a:buSzPts val="1200"/>
              <a:buFont typeface="Arial"/>
              <a:buNone/>
            </a:pPr>
            <a:r>
              <a:rPr b="0" i="0" lang="en-US" sz="1200">
                <a:solidFill>
                  <a:schemeClr val="dk1"/>
                </a:solidFill>
                <a:latin typeface="Calibri"/>
                <a:ea typeface="Calibri"/>
                <a:cs typeface="Calibri"/>
                <a:sym typeface="Calibri"/>
              </a:rPr>
              <a:t>Azure Machine Learning Services are built with your needs in mind, providing:</a:t>
            </a:r>
            <a:endParaRPr/>
          </a:p>
          <a:p>
            <a:pPr indent="-171450" lvl="0" marL="171450" rtl="0" algn="l">
              <a:lnSpc>
                <a:spcPct val="90000"/>
              </a:lnSpc>
              <a:spcBef>
                <a:spcPts val="333"/>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GPU-enabled virtual machines</a:t>
            </a:r>
            <a:endParaRPr/>
          </a:p>
          <a:p>
            <a:pPr indent="-171450" lvl="0" marL="171450" rtl="0" algn="l">
              <a:lnSpc>
                <a:spcPct val="90000"/>
              </a:lnSpc>
              <a:spcBef>
                <a:spcPts val="333"/>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Low-latency predictions at scale</a:t>
            </a:r>
            <a:endParaRPr/>
          </a:p>
          <a:p>
            <a:pPr indent="-171450" lvl="0" marL="171450" rtl="0" algn="l">
              <a:lnSpc>
                <a:spcPct val="90000"/>
              </a:lnSpc>
              <a:spcBef>
                <a:spcPts val="333"/>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Integration with popular Python IDEs</a:t>
            </a:r>
            <a:endParaRPr/>
          </a:p>
          <a:p>
            <a:pPr indent="-171450" lvl="0" marL="171450" rtl="0" algn="l">
              <a:lnSpc>
                <a:spcPct val="90000"/>
              </a:lnSpc>
              <a:spcBef>
                <a:spcPts val="333"/>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Role-based access controls</a:t>
            </a:r>
            <a:endParaRPr/>
          </a:p>
          <a:p>
            <a:pPr indent="-171450" lvl="0" marL="171450" rtl="0" algn="l">
              <a:lnSpc>
                <a:spcPct val="90000"/>
              </a:lnSpc>
              <a:spcBef>
                <a:spcPts val="333"/>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Model versioning</a:t>
            </a:r>
            <a:endParaRPr/>
          </a:p>
          <a:p>
            <a:pPr indent="-171450" lvl="0" marL="171450" rtl="0" algn="l">
              <a:lnSpc>
                <a:spcPct val="90000"/>
              </a:lnSpc>
              <a:spcBef>
                <a:spcPts val="333"/>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Automated model retraining</a:t>
            </a:r>
            <a:endParaRPr/>
          </a:p>
          <a:p>
            <a:pPr indent="0" lvl="0" marL="0" rtl="0" algn="l">
              <a:lnSpc>
                <a:spcPct val="90000"/>
              </a:lnSpc>
              <a:spcBef>
                <a:spcPts val="333"/>
              </a:spcBef>
              <a:spcAft>
                <a:spcPts val="0"/>
              </a:spcAft>
              <a:buClr>
                <a:schemeClr val="dk1"/>
              </a:buClr>
              <a:buSzPts val="1200"/>
              <a:buFont typeface="Arial"/>
              <a:buNone/>
            </a:pPr>
            <a:r>
              <a:t/>
            </a:r>
            <a:endParaRPr b="0" i="0" sz="1200">
              <a:solidFill>
                <a:schemeClr val="dk1"/>
              </a:solidFill>
              <a:latin typeface="Calibri"/>
              <a:ea typeface="Calibri"/>
              <a:cs typeface="Calibri"/>
              <a:sym typeface="Calibri"/>
            </a:endParaRPr>
          </a:p>
          <a:p>
            <a:pPr indent="0" lvl="0" marL="0" rtl="0" algn="l">
              <a:lnSpc>
                <a:spcPct val="90000"/>
              </a:lnSpc>
              <a:spcBef>
                <a:spcPts val="333"/>
              </a:spcBef>
              <a:spcAft>
                <a:spcPts val="0"/>
              </a:spcAft>
              <a:buNone/>
            </a:pPr>
            <a:r>
              <a:rPr b="1" i="0" lang="en-US" sz="1200">
                <a:solidFill>
                  <a:schemeClr val="dk1"/>
                </a:solidFill>
                <a:latin typeface="Calibri"/>
                <a:ea typeface="Calibri"/>
                <a:cs typeface="Calibri"/>
                <a:sym typeface="Calibri"/>
              </a:rPr>
              <a:t>(Optional: other services)</a:t>
            </a:r>
            <a:endParaRPr/>
          </a:p>
          <a:p>
            <a:pPr indent="-171450" lvl="0" marL="171450" rtl="0" algn="l">
              <a:lnSpc>
                <a:spcPct val="90000"/>
              </a:lnSpc>
              <a:spcBef>
                <a:spcPts val="333"/>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Azure Machine Learning Workbench integrates with ONNX models</a:t>
            </a:r>
            <a:endParaRPr/>
          </a:p>
          <a:p>
            <a:pPr indent="-171450" lvl="0" marL="171450" rtl="0" algn="l">
              <a:lnSpc>
                <a:spcPct val="90000"/>
              </a:lnSpc>
              <a:spcBef>
                <a:spcPts val="333"/>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Work with your ONNX models from Visual Studio Code Tools for AI. </a:t>
            </a:r>
            <a:endParaRPr/>
          </a:p>
          <a:p>
            <a:pPr indent="-171450" lvl="1" marL="628650" rtl="0" algn="l">
              <a:lnSpc>
                <a:spcPct val="90000"/>
              </a:lnSpc>
              <a:spcBef>
                <a:spcPts val="333"/>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Build deep learning models and call services straight from your favorite IDE easier with Azure Machine Learning services built right in. </a:t>
            </a:r>
            <a:endParaRPr/>
          </a:p>
          <a:p>
            <a:pPr indent="-171450" lvl="1" marL="628650" rtl="0" algn="l">
              <a:lnSpc>
                <a:spcPct val="90000"/>
              </a:lnSpc>
              <a:spcBef>
                <a:spcPts val="333"/>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Create a seamless developer experience across desktop, cloud, or at the edge.</a:t>
            </a:r>
            <a:endParaRPr/>
          </a:p>
          <a:p>
            <a:pPr indent="-171450" lvl="0" marL="171450" rtl="0" algn="l">
              <a:lnSpc>
                <a:spcPct val="90000"/>
              </a:lnSpc>
              <a:spcBef>
                <a:spcPts val="333"/>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AI Toolkit for Azure IoT Edge</a:t>
            </a:r>
            <a:endParaRPr/>
          </a:p>
          <a:p>
            <a:pPr indent="-171450" lvl="0" marL="171450" rtl="0" algn="l">
              <a:lnSpc>
                <a:spcPct val="90000"/>
              </a:lnSpc>
              <a:spcBef>
                <a:spcPts val="333"/>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MMLSpark is an open-source Spark package</a:t>
            </a:r>
            <a:r>
              <a:rPr b="1" i="0" lang="en-US" sz="1200">
                <a:solidFill>
                  <a:schemeClr val="dk1"/>
                </a:solidFill>
                <a:latin typeface="Calibri"/>
                <a:ea typeface="Calibri"/>
                <a:cs typeface="Calibri"/>
                <a:sym typeface="Calibri"/>
              </a:rPr>
              <a:t> </a:t>
            </a:r>
            <a:r>
              <a:rPr b="0" i="0" lang="en-US" sz="1200">
                <a:solidFill>
                  <a:schemeClr val="dk1"/>
                </a:solidFill>
                <a:latin typeface="Calibri"/>
                <a:ea typeface="Calibri"/>
                <a:cs typeface="Calibri"/>
                <a:sym typeface="Calibri"/>
              </a:rPr>
              <a:t>that enables you to quickly create powerful, highly-scalable predictive and analytical models for large image and text datasets by using deep learning and data science tools for Apache Spark.</a:t>
            </a:r>
            <a:endParaRPr/>
          </a:p>
          <a:p>
            <a:pPr indent="0" lvl="0" marL="0" rtl="0" algn="l">
              <a:lnSpc>
                <a:spcPct val="90000"/>
              </a:lnSpc>
              <a:spcBef>
                <a:spcPts val="333"/>
              </a:spcBef>
              <a:spcAft>
                <a:spcPts val="0"/>
              </a:spcAft>
              <a:buNone/>
            </a:pPr>
            <a:r>
              <a:t/>
            </a:r>
            <a:endParaRPr b="0" i="0" sz="1200">
              <a:solidFill>
                <a:schemeClr val="dk1"/>
              </a:solidFill>
              <a:latin typeface="Calibri"/>
              <a:ea typeface="Calibri"/>
              <a:cs typeface="Calibri"/>
              <a:sym typeface="Calibri"/>
            </a:endParaRPr>
          </a:p>
          <a:p>
            <a:pPr indent="0" lvl="0" marL="0" rtl="0" algn="l">
              <a:lnSpc>
                <a:spcPct val="90000"/>
              </a:lnSpc>
              <a:spcBef>
                <a:spcPts val="333"/>
              </a:spcBef>
              <a:spcAft>
                <a:spcPts val="0"/>
              </a:spcAft>
              <a:buNone/>
            </a:pPr>
            <a:r>
              <a:rPr b="0" i="0" lang="en-US" sz="1200">
                <a:solidFill>
                  <a:schemeClr val="dk1"/>
                </a:solidFill>
                <a:latin typeface="Calibri"/>
                <a:ea typeface="Calibri"/>
                <a:cs typeface="Calibri"/>
                <a:sym typeface="Calibri"/>
              </a:rPr>
              <a:t>Azure Machine Learning Services seamlessly integrates with the rest of the Azure portfolio.</a:t>
            </a:r>
            <a:endParaRPr/>
          </a:p>
          <a:p>
            <a:pPr indent="0" lvl="0" marL="0" rtl="0" algn="l">
              <a:lnSpc>
                <a:spcPct val="90000"/>
              </a:lnSpc>
              <a:spcBef>
                <a:spcPts val="333"/>
              </a:spcBef>
              <a:spcAft>
                <a:spcPts val="0"/>
              </a:spcAft>
              <a:buNone/>
            </a:pPr>
            <a:r>
              <a:t/>
            </a:r>
            <a:endParaRPr b="0" i="0" sz="1200">
              <a:solidFill>
                <a:schemeClr val="dk1"/>
              </a:solidFill>
              <a:latin typeface="Calibri"/>
              <a:ea typeface="Calibri"/>
              <a:cs typeface="Calibri"/>
              <a:sym typeface="Calibri"/>
            </a:endParaRPr>
          </a:p>
          <a:p>
            <a:pPr indent="0" lvl="0" marL="0" rtl="0" algn="l">
              <a:lnSpc>
                <a:spcPct val="90000"/>
              </a:lnSpc>
              <a:spcBef>
                <a:spcPts val="333"/>
              </a:spcBef>
              <a:spcAft>
                <a:spcPts val="0"/>
              </a:spcAft>
              <a:buNone/>
            </a:pPr>
            <a:r>
              <a:rPr b="1" i="0" lang="en-US" sz="1200">
                <a:solidFill>
                  <a:schemeClr val="dk1"/>
                </a:solidFill>
                <a:latin typeface="Calibri"/>
                <a:ea typeface="Calibri"/>
                <a:cs typeface="Calibri"/>
                <a:sym typeface="Calibri"/>
              </a:rPr>
              <a:t>&lt;Transition&gt;: Azure Machine Learning Services allows you to deploy models to many different production environments.</a:t>
            </a:r>
            <a:endParaRPr/>
          </a:p>
          <a:p>
            <a:pPr indent="0" lvl="0" marL="0" rtl="0" algn="l">
              <a:lnSpc>
                <a:spcPct val="90000"/>
              </a:lnSpc>
              <a:spcBef>
                <a:spcPts val="333"/>
              </a:spcBef>
              <a:spcAft>
                <a:spcPts val="0"/>
              </a:spcAft>
              <a:buNone/>
            </a:pPr>
            <a:r>
              <a:t/>
            </a:r>
            <a:endParaRPr/>
          </a:p>
        </p:txBody>
      </p:sp>
      <p:sp>
        <p:nvSpPr>
          <p:cNvPr id="1090" name="Google Shape;1090;p10: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7" name="Shape 1237"/>
        <p:cNvGrpSpPr/>
        <p:nvPr/>
      </p:nvGrpSpPr>
      <p:grpSpPr>
        <a:xfrm>
          <a:off x="0" y="0"/>
          <a:ext cx="0" cy="0"/>
          <a:chOff x="0" y="0"/>
          <a:chExt cx="0" cy="0"/>
        </a:xfrm>
      </p:grpSpPr>
      <p:sp>
        <p:nvSpPr>
          <p:cNvPr id="1238" name="Google Shape;1238;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1239" name="Google Shape;1239;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2" name="Shape 1242"/>
        <p:cNvGrpSpPr/>
        <p:nvPr/>
      </p:nvGrpSpPr>
      <p:grpSpPr>
        <a:xfrm>
          <a:off x="0" y="0"/>
          <a:ext cx="0" cy="0"/>
          <a:chOff x="0" y="0"/>
          <a:chExt cx="0" cy="0"/>
        </a:xfrm>
      </p:grpSpPr>
      <p:sp>
        <p:nvSpPr>
          <p:cNvPr id="1243" name="Google Shape;1243;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4" name="Google Shape;1244;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171450" lvl="0" marL="171450" rtl="0" algn="l">
              <a:lnSpc>
                <a:spcPct val="90000"/>
              </a:lnSpc>
              <a:spcBef>
                <a:spcPts val="0"/>
              </a:spcBef>
              <a:spcAft>
                <a:spcPts val="0"/>
              </a:spcAft>
              <a:buClr>
                <a:schemeClr val="dk1"/>
              </a:buClr>
              <a:buSzPts val="800"/>
              <a:buFont typeface="Arial"/>
              <a:buChar char="•"/>
            </a:pPr>
            <a:r>
              <a:rPr lang="en-US"/>
              <a:t>Databricks, founded by the team that created Apache Spark – unified analytics platform that accelerates innovation by unifying data science, engineering &amp; business.</a:t>
            </a:r>
            <a:endParaRPr/>
          </a:p>
          <a:p>
            <a:pPr indent="-171450" lvl="0" marL="171450" rtl="0" algn="l">
              <a:lnSpc>
                <a:spcPct val="90000"/>
              </a:lnSpc>
              <a:spcBef>
                <a:spcPts val="333"/>
              </a:spcBef>
              <a:spcAft>
                <a:spcPts val="0"/>
              </a:spcAft>
              <a:buClr>
                <a:schemeClr val="dk1"/>
              </a:buClr>
              <a:buSzPts val="800"/>
              <a:buFont typeface="Arial"/>
              <a:buChar char="•"/>
            </a:pPr>
            <a:r>
              <a:rPr lang="en-US"/>
              <a:t>75% of the code committed to Apache Spark comes from Databricks</a:t>
            </a:r>
            <a:endParaRPr/>
          </a:p>
          <a:p>
            <a:pPr indent="-115443" lvl="0" marL="171450" rtl="0" algn="l">
              <a:lnSpc>
                <a:spcPct val="90000"/>
              </a:lnSpc>
              <a:spcBef>
                <a:spcPts val="333"/>
              </a:spcBef>
              <a:spcAft>
                <a:spcPts val="0"/>
              </a:spcAft>
              <a:buClr>
                <a:schemeClr val="dk1"/>
              </a:buClr>
              <a:buSzPts val="882"/>
              <a:buFont typeface="Arial"/>
              <a:buNone/>
            </a:pPr>
            <a:r>
              <a:t/>
            </a:r>
            <a:endParaRPr/>
          </a:p>
          <a:p>
            <a:pPr indent="-171450" lvl="0" marL="171450" rtl="0" algn="l">
              <a:lnSpc>
                <a:spcPct val="90000"/>
              </a:lnSpc>
              <a:spcBef>
                <a:spcPts val="333"/>
              </a:spcBef>
              <a:spcAft>
                <a:spcPts val="0"/>
              </a:spcAft>
              <a:buClr>
                <a:schemeClr val="dk1"/>
              </a:buClr>
              <a:buSzPts val="800"/>
              <a:buFont typeface="Arial"/>
              <a:buChar char="•"/>
            </a:pPr>
            <a:r>
              <a:rPr b="1" lang="en-US"/>
              <a:t>Unified Runtime</a:t>
            </a:r>
            <a:endParaRPr/>
          </a:p>
          <a:p>
            <a:pPr indent="-171450" lvl="1" marL="628650" rtl="0" algn="l">
              <a:lnSpc>
                <a:spcPct val="90000"/>
              </a:lnSpc>
              <a:spcBef>
                <a:spcPts val="333"/>
              </a:spcBef>
              <a:spcAft>
                <a:spcPts val="0"/>
              </a:spcAft>
              <a:buClr>
                <a:schemeClr val="dk1"/>
              </a:buClr>
              <a:buSzPts val="800"/>
              <a:buFont typeface="Arial"/>
              <a:buChar char="•"/>
            </a:pPr>
            <a:r>
              <a:rPr lang="en-US"/>
              <a:t>Create clusters in seconds, dynamically scale them up and down. </a:t>
            </a:r>
            <a:endParaRPr/>
          </a:p>
          <a:p>
            <a:pPr indent="-171450" lvl="1" marL="628650" rtl="0" algn="l">
              <a:lnSpc>
                <a:spcPct val="90000"/>
              </a:lnSpc>
              <a:spcBef>
                <a:spcPts val="333"/>
              </a:spcBef>
              <a:spcAft>
                <a:spcPts val="0"/>
              </a:spcAft>
              <a:buClr>
                <a:schemeClr val="dk1"/>
              </a:buClr>
              <a:buSzPts val="800"/>
              <a:buFont typeface="Arial"/>
              <a:buChar char="•"/>
            </a:pPr>
            <a:r>
              <a:rPr lang="en-US"/>
              <a:t>They’ve made enhancements to Spark engine to make it 10x faster than open source Spark</a:t>
            </a:r>
            <a:endParaRPr/>
          </a:p>
          <a:p>
            <a:pPr indent="-171450" lvl="1" marL="628650" rtl="0" algn="l">
              <a:lnSpc>
                <a:spcPct val="90000"/>
              </a:lnSpc>
              <a:spcBef>
                <a:spcPts val="333"/>
              </a:spcBef>
              <a:spcAft>
                <a:spcPts val="0"/>
              </a:spcAft>
              <a:buClr>
                <a:schemeClr val="dk1"/>
              </a:buClr>
              <a:buSzPts val="800"/>
              <a:buFont typeface="Arial"/>
              <a:buChar char="•"/>
            </a:pPr>
            <a:r>
              <a:rPr lang="en-US"/>
              <a:t>Serverless- </a:t>
            </a:r>
            <a:r>
              <a:rPr b="0" i="0" lang="en-US" sz="1600" u="none" cap="none" strike="noStrike">
                <a:solidFill>
                  <a:srgbClr val="000000"/>
                </a:solidFill>
                <a:latin typeface="Arial"/>
                <a:ea typeface="Arial"/>
                <a:cs typeface="Arial"/>
                <a:sym typeface="Arial"/>
              </a:rPr>
              <a:t>Auto-configured multi-user cluster,  Reliable sharing with fault isolation</a:t>
            </a:r>
            <a:endParaRPr/>
          </a:p>
          <a:p>
            <a:pPr indent="-115443" lvl="0" marL="171450" rtl="0" algn="l">
              <a:lnSpc>
                <a:spcPct val="90000"/>
              </a:lnSpc>
              <a:spcBef>
                <a:spcPts val="333"/>
              </a:spcBef>
              <a:spcAft>
                <a:spcPts val="0"/>
              </a:spcAft>
              <a:buClr>
                <a:schemeClr val="dk1"/>
              </a:buClr>
              <a:buSzPts val="882"/>
              <a:buFont typeface="Arial"/>
              <a:buNone/>
            </a:pPr>
            <a:r>
              <a:t/>
            </a:r>
            <a:endParaRPr b="1"/>
          </a:p>
          <a:p>
            <a:pPr indent="-171450" lvl="0" marL="171450" rtl="0" algn="l">
              <a:lnSpc>
                <a:spcPct val="90000"/>
              </a:lnSpc>
              <a:spcBef>
                <a:spcPts val="333"/>
              </a:spcBef>
              <a:spcAft>
                <a:spcPts val="0"/>
              </a:spcAft>
              <a:buClr>
                <a:schemeClr val="dk1"/>
              </a:buClr>
              <a:buSzPts val="800"/>
              <a:buFont typeface="Arial"/>
              <a:buChar char="•"/>
            </a:pPr>
            <a:r>
              <a:rPr b="1" lang="en-US"/>
              <a:t>Unified Collaboration</a:t>
            </a:r>
            <a:endParaRPr/>
          </a:p>
          <a:p>
            <a:pPr indent="-171450" lvl="1" marL="628650" rtl="0" algn="l">
              <a:lnSpc>
                <a:spcPct val="90000"/>
              </a:lnSpc>
              <a:spcBef>
                <a:spcPts val="333"/>
              </a:spcBef>
              <a:spcAft>
                <a:spcPts val="0"/>
              </a:spcAft>
              <a:buClr>
                <a:schemeClr val="dk1"/>
              </a:buClr>
              <a:buSzPts val="800"/>
              <a:buFont typeface="Arial"/>
              <a:buChar char="•"/>
            </a:pPr>
            <a:r>
              <a:rPr lang="en-US"/>
              <a:t>Overall – a simple &amp; collaborative environment that enables your entire team to use Spark &amp; interact with your data simultaneously</a:t>
            </a:r>
            <a:endParaRPr/>
          </a:p>
          <a:p>
            <a:pPr indent="-171450" lvl="1" marL="628650" rtl="0" algn="l">
              <a:lnSpc>
                <a:spcPct val="90000"/>
              </a:lnSpc>
              <a:spcBef>
                <a:spcPts val="333"/>
              </a:spcBef>
              <a:spcAft>
                <a:spcPts val="0"/>
              </a:spcAft>
              <a:buClr>
                <a:schemeClr val="dk1"/>
              </a:buClr>
              <a:buSzPts val="800"/>
              <a:buFont typeface="Arial"/>
              <a:buChar char="•"/>
            </a:pPr>
            <a:r>
              <a:rPr lang="en-US"/>
              <a:t>DE – Improve ETL performance, zero management clusters. Execute production code from within notebooks</a:t>
            </a:r>
            <a:endParaRPr/>
          </a:p>
          <a:p>
            <a:pPr indent="-171450" lvl="1" marL="628650" rtl="0" algn="l">
              <a:lnSpc>
                <a:spcPct val="90000"/>
              </a:lnSpc>
              <a:spcBef>
                <a:spcPts val="333"/>
              </a:spcBef>
              <a:spcAft>
                <a:spcPts val="0"/>
              </a:spcAft>
              <a:buClr>
                <a:schemeClr val="dk1"/>
              </a:buClr>
              <a:buSzPts val="800"/>
              <a:buFont typeface="Arial"/>
              <a:buChar char="•"/>
            </a:pPr>
            <a:r>
              <a:rPr lang="en-US"/>
              <a:t>DS - For data scientists, easy data exploration in notebooks</a:t>
            </a:r>
            <a:endParaRPr/>
          </a:p>
          <a:p>
            <a:pPr indent="-171450" lvl="1" marL="628650" rtl="0" algn="l">
              <a:lnSpc>
                <a:spcPct val="90000"/>
              </a:lnSpc>
              <a:spcBef>
                <a:spcPts val="333"/>
              </a:spcBef>
              <a:spcAft>
                <a:spcPts val="0"/>
              </a:spcAft>
              <a:buClr>
                <a:schemeClr val="dk1"/>
              </a:buClr>
              <a:buSzPts val="800"/>
              <a:buFont typeface="Arial"/>
              <a:buChar char="•"/>
            </a:pPr>
            <a:r>
              <a:rPr lang="en-US"/>
              <a:t>Business SME – interactive dashboards empower teams to create dynamic reports</a:t>
            </a:r>
            <a:endParaRPr/>
          </a:p>
          <a:p>
            <a:pPr indent="-115443" lvl="1" marL="628650" rtl="0" algn="l">
              <a:lnSpc>
                <a:spcPct val="90000"/>
              </a:lnSpc>
              <a:spcBef>
                <a:spcPts val="333"/>
              </a:spcBef>
              <a:spcAft>
                <a:spcPts val="0"/>
              </a:spcAft>
              <a:buClr>
                <a:schemeClr val="dk1"/>
              </a:buClr>
              <a:buSzPts val="882"/>
              <a:buFont typeface="Arial"/>
              <a:buNone/>
            </a:pPr>
            <a:r>
              <a:t/>
            </a:r>
            <a:endParaRPr/>
          </a:p>
          <a:p>
            <a:pPr indent="-171450" lvl="0" marL="171450" rtl="0" algn="l">
              <a:lnSpc>
                <a:spcPct val="90000"/>
              </a:lnSpc>
              <a:spcBef>
                <a:spcPts val="333"/>
              </a:spcBef>
              <a:spcAft>
                <a:spcPts val="0"/>
              </a:spcAft>
              <a:buClr>
                <a:schemeClr val="dk1"/>
              </a:buClr>
              <a:buSzPts val="800"/>
              <a:buFont typeface="Arial"/>
              <a:buChar char="•"/>
            </a:pPr>
            <a:r>
              <a:rPr b="1" lang="en-US"/>
              <a:t>Enterprise Security</a:t>
            </a:r>
            <a:endParaRPr/>
          </a:p>
          <a:p>
            <a:pPr indent="-171450" lvl="1" marL="628650" rtl="0" algn="l">
              <a:lnSpc>
                <a:spcPct val="90000"/>
              </a:lnSpc>
              <a:spcBef>
                <a:spcPts val="333"/>
              </a:spcBef>
              <a:spcAft>
                <a:spcPts val="0"/>
              </a:spcAft>
              <a:buClr>
                <a:schemeClr val="dk1"/>
              </a:buClr>
              <a:buSzPts val="800"/>
              <a:buFont typeface="Arial"/>
              <a:buChar char="•"/>
            </a:pPr>
            <a:r>
              <a:rPr b="0" lang="en-US"/>
              <a:t>Encryption</a:t>
            </a:r>
            <a:endParaRPr/>
          </a:p>
          <a:p>
            <a:pPr indent="-171450" lvl="1" marL="628650" rtl="0" algn="l">
              <a:lnSpc>
                <a:spcPct val="90000"/>
              </a:lnSpc>
              <a:spcBef>
                <a:spcPts val="333"/>
              </a:spcBef>
              <a:spcAft>
                <a:spcPts val="0"/>
              </a:spcAft>
              <a:buClr>
                <a:schemeClr val="dk1"/>
              </a:buClr>
              <a:buSzPts val="800"/>
              <a:buFont typeface="Arial"/>
              <a:buChar char="•"/>
            </a:pPr>
            <a:r>
              <a:rPr b="0" lang="en-US"/>
              <a:t>Fine grained  Role-based access control (files, clusters, code, application, dashboard)</a:t>
            </a:r>
            <a:endParaRPr/>
          </a:p>
          <a:p>
            <a:pPr indent="-171450" lvl="1" marL="628650" rtl="0" algn="l">
              <a:lnSpc>
                <a:spcPct val="90000"/>
              </a:lnSpc>
              <a:spcBef>
                <a:spcPts val="333"/>
              </a:spcBef>
              <a:spcAft>
                <a:spcPts val="0"/>
              </a:spcAft>
              <a:buClr>
                <a:schemeClr val="dk1"/>
              </a:buClr>
              <a:buSzPts val="800"/>
              <a:buFont typeface="Arial"/>
              <a:buChar char="•"/>
            </a:pPr>
            <a:r>
              <a:rPr b="0" lang="en-US"/>
              <a:t>Compliance</a:t>
            </a:r>
            <a:endParaRPr/>
          </a:p>
          <a:p>
            <a:pPr indent="-115443" lvl="1" marL="628650" rtl="0" algn="l">
              <a:lnSpc>
                <a:spcPct val="90000"/>
              </a:lnSpc>
              <a:spcBef>
                <a:spcPts val="333"/>
              </a:spcBef>
              <a:spcAft>
                <a:spcPts val="0"/>
              </a:spcAft>
              <a:buClr>
                <a:schemeClr val="dk1"/>
              </a:buClr>
              <a:buSzPts val="882"/>
              <a:buFont typeface="Arial"/>
              <a:buNone/>
            </a:pPr>
            <a:r>
              <a:t/>
            </a:r>
            <a:endParaRPr b="0"/>
          </a:p>
          <a:p>
            <a:pPr indent="-115443" lvl="1" marL="628650" rtl="0" algn="l">
              <a:lnSpc>
                <a:spcPct val="90000"/>
              </a:lnSpc>
              <a:spcBef>
                <a:spcPts val="333"/>
              </a:spcBef>
              <a:spcAft>
                <a:spcPts val="0"/>
              </a:spcAft>
              <a:buClr>
                <a:schemeClr val="dk1"/>
              </a:buClr>
              <a:buSzPts val="882"/>
              <a:buFont typeface="Arial"/>
              <a:buNone/>
            </a:pPr>
            <a:r>
              <a:t/>
            </a:r>
            <a:endParaRPr b="0"/>
          </a:p>
          <a:p>
            <a:pPr indent="-115443" lvl="0" marL="171450" rtl="0" algn="l">
              <a:lnSpc>
                <a:spcPct val="90000"/>
              </a:lnSpc>
              <a:spcBef>
                <a:spcPts val="333"/>
              </a:spcBef>
              <a:spcAft>
                <a:spcPts val="0"/>
              </a:spcAft>
              <a:buClr>
                <a:schemeClr val="dk1"/>
              </a:buClr>
              <a:buSzPts val="882"/>
              <a:buFont typeface="Arial"/>
              <a:buNone/>
            </a:pPr>
            <a:r>
              <a:t/>
            </a:r>
            <a:endParaRPr/>
          </a:p>
          <a:p>
            <a:pPr indent="-171450" lvl="0" marL="171450" rtl="0" algn="l">
              <a:lnSpc>
                <a:spcPct val="90000"/>
              </a:lnSpc>
              <a:spcBef>
                <a:spcPts val="333"/>
              </a:spcBef>
              <a:spcAft>
                <a:spcPts val="0"/>
              </a:spcAft>
              <a:buClr>
                <a:schemeClr val="dk1"/>
              </a:buClr>
              <a:buSzPts val="800"/>
              <a:buFont typeface="Arial"/>
              <a:buChar char="•"/>
            </a:pPr>
            <a:r>
              <a:rPr b="1" lang="en-US"/>
              <a:t>Rest APIs</a:t>
            </a:r>
            <a:endParaRPr/>
          </a:p>
          <a:p>
            <a:pPr indent="0" lvl="0" marL="0" rtl="0" algn="l">
              <a:lnSpc>
                <a:spcPct val="90000"/>
              </a:lnSpc>
              <a:spcBef>
                <a:spcPts val="333"/>
              </a:spcBef>
              <a:spcAft>
                <a:spcPts val="0"/>
              </a:spcAft>
              <a:buNone/>
            </a:pPr>
            <a:r>
              <a:t/>
            </a:r>
            <a:endParaRPr/>
          </a:p>
          <a:p>
            <a:pPr indent="0" lvl="0" marL="0" rtl="0" algn="l">
              <a:lnSpc>
                <a:spcPct val="90000"/>
              </a:lnSpc>
              <a:spcBef>
                <a:spcPts val="333"/>
              </a:spcBef>
              <a:spcAft>
                <a:spcPts val="0"/>
              </a:spcAft>
              <a:buNone/>
            </a:pPr>
            <a:r>
              <a:t/>
            </a:r>
            <a:endParaRPr/>
          </a:p>
          <a:p>
            <a:pPr indent="0" lvl="0" marL="0" rtl="0" algn="l">
              <a:lnSpc>
                <a:spcPct val="90000"/>
              </a:lnSpc>
              <a:spcBef>
                <a:spcPts val="333"/>
              </a:spcBef>
              <a:spcAft>
                <a:spcPts val="0"/>
              </a:spcAft>
              <a:buNone/>
            </a:pPr>
            <a:r>
              <a:t/>
            </a:r>
            <a:endParaRPr/>
          </a:p>
          <a:p>
            <a:pPr indent="0" lvl="0" marL="0" rtl="0" algn="l">
              <a:lnSpc>
                <a:spcPct val="90000"/>
              </a:lnSpc>
              <a:spcBef>
                <a:spcPts val="333"/>
              </a:spcBef>
              <a:spcAft>
                <a:spcPts val="0"/>
              </a:spcAft>
              <a:buNone/>
            </a:pPr>
            <a:r>
              <a:rPr lang="en-US"/>
              <a:t>DE – DBIO, SPARK, API’s , JOBS</a:t>
            </a:r>
            <a:endParaRPr/>
          </a:p>
          <a:p>
            <a:pPr indent="0" lvl="0" marL="0" rtl="0" algn="l">
              <a:lnSpc>
                <a:spcPct val="90000"/>
              </a:lnSpc>
              <a:spcBef>
                <a:spcPts val="333"/>
              </a:spcBef>
              <a:spcAft>
                <a:spcPts val="0"/>
              </a:spcAft>
              <a:buNone/>
            </a:pPr>
            <a:r>
              <a:rPr lang="en-US"/>
              <a:t>DS – Spark and Serverless, Interactive Data Science</a:t>
            </a:r>
            <a:endParaRPr/>
          </a:p>
          <a:p>
            <a:pPr indent="0" lvl="0" marL="0" rtl="0" algn="l">
              <a:lnSpc>
                <a:spcPct val="90000"/>
              </a:lnSpc>
              <a:spcBef>
                <a:spcPts val="333"/>
              </a:spcBef>
              <a:spcAft>
                <a:spcPts val="0"/>
              </a:spcAft>
              <a:buNone/>
            </a:pPr>
            <a:r>
              <a:rPr lang="en-US"/>
              <a:t>Data Products - Everything</a:t>
            </a:r>
            <a:endParaRPr/>
          </a:p>
          <a:p>
            <a:pPr indent="0" lvl="0" marL="0" rtl="0" algn="l">
              <a:lnSpc>
                <a:spcPct val="90000"/>
              </a:lnSpc>
              <a:spcBef>
                <a:spcPts val="333"/>
              </a:spcBef>
              <a:spcAft>
                <a:spcPts val="0"/>
              </a:spcAft>
              <a:buNone/>
            </a:pPr>
            <a:r>
              <a:t/>
            </a:r>
            <a:endParaRPr/>
          </a:p>
          <a:p>
            <a:pPr indent="0" lvl="0" marL="0" rtl="0" algn="l">
              <a:lnSpc>
                <a:spcPct val="90000"/>
              </a:lnSpc>
              <a:spcBef>
                <a:spcPts val="333"/>
              </a:spcBef>
              <a:spcAft>
                <a:spcPts val="0"/>
              </a:spcAft>
              <a:buNone/>
            </a:pPr>
            <a:r>
              <a:rPr lang="en-US"/>
              <a:t>Creators of Spark</a:t>
            </a:r>
            <a:endParaRPr/>
          </a:p>
          <a:p>
            <a:pPr indent="0" lvl="0" marL="0" rtl="0" algn="l">
              <a:lnSpc>
                <a:spcPct val="90000"/>
              </a:lnSpc>
              <a:spcBef>
                <a:spcPts val="333"/>
              </a:spcBef>
              <a:spcAft>
                <a:spcPts val="0"/>
              </a:spcAft>
              <a:buNone/>
            </a:pPr>
            <a:r>
              <a:rPr lang="en-US"/>
              <a:t>Training People</a:t>
            </a:r>
            <a:endParaRPr/>
          </a:p>
          <a:p>
            <a:pPr indent="0" lvl="0" marL="0" rtl="0" algn="l">
              <a:lnSpc>
                <a:spcPct val="90000"/>
              </a:lnSpc>
              <a:spcBef>
                <a:spcPts val="333"/>
              </a:spcBef>
              <a:spcAft>
                <a:spcPts val="0"/>
              </a:spcAft>
              <a:buNone/>
            </a:pPr>
            <a:r>
              <a:rPr lang="en-US"/>
              <a:t>Number of Customers</a:t>
            </a:r>
            <a:endParaRPr/>
          </a:p>
          <a:p>
            <a:pPr indent="0" lvl="0" marL="0" rtl="0" algn="l">
              <a:lnSpc>
                <a:spcPct val="90000"/>
              </a:lnSpc>
              <a:spcBef>
                <a:spcPts val="333"/>
              </a:spcBef>
              <a:spcAft>
                <a:spcPts val="0"/>
              </a:spcAft>
              <a:buNone/>
            </a:pPr>
            <a:r>
              <a:t/>
            </a:r>
            <a:endParaRPr/>
          </a:p>
          <a:p>
            <a:pPr indent="0" lvl="0" marL="0" rtl="0" algn="l">
              <a:lnSpc>
                <a:spcPct val="90000"/>
              </a:lnSpc>
              <a:spcBef>
                <a:spcPts val="333"/>
              </a:spcBef>
              <a:spcAft>
                <a:spcPts val="0"/>
              </a:spcAft>
              <a:buNone/>
            </a:pPr>
            <a:r>
              <a:rPr lang="en-US"/>
              <a:t>Ingest</a:t>
            </a:r>
            <a:endParaRPr/>
          </a:p>
          <a:p>
            <a:pPr indent="0" lvl="0" marL="0" rtl="0" algn="l">
              <a:lnSpc>
                <a:spcPct val="90000"/>
              </a:lnSpc>
              <a:spcBef>
                <a:spcPts val="333"/>
              </a:spcBef>
              <a:spcAft>
                <a:spcPts val="0"/>
              </a:spcAft>
              <a:buNone/>
            </a:pPr>
            <a:r>
              <a:t/>
            </a:r>
            <a:endParaRPr/>
          </a:p>
          <a:p>
            <a:pPr indent="0" lvl="0" marL="0" rtl="0" algn="l">
              <a:lnSpc>
                <a:spcPct val="90000"/>
              </a:lnSpc>
              <a:spcBef>
                <a:spcPts val="333"/>
              </a:spcBef>
              <a:spcAft>
                <a:spcPts val="0"/>
              </a:spcAft>
              <a:buNone/>
            </a:pPr>
            <a:r>
              <a:rPr lang="en-US"/>
              <a:t>Workflow</a:t>
            </a:r>
            <a:endParaRPr/>
          </a:p>
          <a:p>
            <a:pPr indent="0" lvl="0" marL="0" rtl="0" algn="l">
              <a:lnSpc>
                <a:spcPct val="90000"/>
              </a:lnSpc>
              <a:spcBef>
                <a:spcPts val="333"/>
              </a:spcBef>
              <a:spcAft>
                <a:spcPts val="0"/>
              </a:spcAft>
              <a:buNone/>
            </a:pPr>
            <a:r>
              <a:t/>
            </a:r>
            <a:endParaRPr/>
          </a:p>
          <a:p>
            <a:pPr indent="0" lvl="0" marL="0" rtl="0" algn="l">
              <a:lnSpc>
                <a:spcPct val="90000"/>
              </a:lnSpc>
              <a:spcBef>
                <a:spcPts val="333"/>
              </a:spcBef>
              <a:spcAft>
                <a:spcPts val="0"/>
              </a:spcAft>
              <a:buNone/>
            </a:pPr>
            <a:r>
              <a:rPr lang="en-US"/>
              <a:t>Schedule / Run / Monitor</a:t>
            </a:r>
            <a:endParaRPr/>
          </a:p>
          <a:p>
            <a:pPr indent="0" lvl="0" marL="0" rtl="0" algn="l">
              <a:lnSpc>
                <a:spcPct val="90000"/>
              </a:lnSpc>
              <a:spcBef>
                <a:spcPts val="333"/>
              </a:spcBef>
              <a:spcAft>
                <a:spcPts val="0"/>
              </a:spcAft>
              <a:buNone/>
            </a:pPr>
            <a:r>
              <a:t/>
            </a:r>
            <a:endParaRPr/>
          </a:p>
          <a:p>
            <a:pPr indent="0" lvl="0" marL="0" rtl="0" algn="l">
              <a:lnSpc>
                <a:spcPct val="90000"/>
              </a:lnSpc>
              <a:spcBef>
                <a:spcPts val="333"/>
              </a:spcBef>
              <a:spcAft>
                <a:spcPts val="0"/>
              </a:spcAft>
              <a:buNone/>
            </a:pPr>
            <a:r>
              <a:rPr lang="en-US"/>
              <a:t>Execute</a:t>
            </a:r>
            <a:endParaRPr/>
          </a:p>
          <a:p>
            <a:pPr indent="0" lvl="0" marL="0" rtl="0" algn="l">
              <a:lnSpc>
                <a:spcPct val="90000"/>
              </a:lnSpc>
              <a:spcBef>
                <a:spcPts val="333"/>
              </a:spcBef>
              <a:spcAft>
                <a:spcPts val="0"/>
              </a:spcAft>
              <a:buNone/>
            </a:pPr>
            <a:r>
              <a:t/>
            </a:r>
            <a:endParaRPr/>
          </a:p>
          <a:p>
            <a:pPr indent="0" lvl="0" marL="0" rtl="0" algn="l">
              <a:lnSpc>
                <a:spcPct val="90000"/>
              </a:lnSpc>
              <a:spcBef>
                <a:spcPts val="333"/>
              </a:spcBef>
              <a:spcAft>
                <a:spcPts val="0"/>
              </a:spcAft>
              <a:buNone/>
            </a:pPr>
            <a:r>
              <a:rPr lang="en-US"/>
              <a:t>Troubleshoot</a:t>
            </a:r>
            <a:endParaRPr/>
          </a:p>
          <a:p>
            <a:pPr indent="0" lvl="0" marL="0" rtl="0" algn="l">
              <a:lnSpc>
                <a:spcPct val="90000"/>
              </a:lnSpc>
              <a:spcBef>
                <a:spcPts val="333"/>
              </a:spcBef>
              <a:spcAft>
                <a:spcPts val="0"/>
              </a:spcAft>
              <a:buNone/>
            </a:pPr>
            <a:r>
              <a:t/>
            </a:r>
            <a:endParaRPr/>
          </a:p>
          <a:p>
            <a:pPr indent="0" lvl="0" marL="0" rtl="0" algn="l">
              <a:lnSpc>
                <a:spcPct val="90000"/>
              </a:lnSpc>
              <a:spcBef>
                <a:spcPts val="333"/>
              </a:spcBef>
              <a:spcAft>
                <a:spcPts val="0"/>
              </a:spcAft>
              <a:buNone/>
            </a:pPr>
            <a:r>
              <a:rPr lang="en-US"/>
              <a:t>Debug</a:t>
            </a:r>
            <a:endParaRPr/>
          </a:p>
          <a:p>
            <a:pPr indent="0" lvl="0" marL="0" rtl="0" algn="l">
              <a:lnSpc>
                <a:spcPct val="90000"/>
              </a:lnSpc>
              <a:spcBef>
                <a:spcPts val="333"/>
              </a:spcBef>
              <a:spcAft>
                <a:spcPts val="0"/>
              </a:spcAft>
              <a:buNone/>
            </a:pPr>
            <a:r>
              <a:t/>
            </a:r>
            <a:endParaRPr/>
          </a:p>
          <a:p>
            <a:pPr indent="0" lvl="0" marL="0" rtl="0" algn="l">
              <a:lnSpc>
                <a:spcPct val="90000"/>
              </a:lnSpc>
              <a:spcBef>
                <a:spcPts val="333"/>
              </a:spcBef>
              <a:spcAft>
                <a:spcPts val="0"/>
              </a:spcAft>
              <a:buNone/>
            </a:pPr>
            <a:r>
              <a:rPr lang="en-US"/>
              <a:t>Production Jobs</a:t>
            </a:r>
            <a:endParaRPr/>
          </a:p>
          <a:p>
            <a:pPr indent="0" lvl="0" marL="0" rtl="0" algn="l">
              <a:lnSpc>
                <a:spcPct val="90000"/>
              </a:lnSpc>
              <a:spcBef>
                <a:spcPts val="333"/>
              </a:spcBef>
              <a:spcAft>
                <a:spcPts val="0"/>
              </a:spcAft>
              <a:buNone/>
            </a:pPr>
            <a:r>
              <a:rPr lang="en-US"/>
              <a:t>---------</a:t>
            </a:r>
            <a:endParaRPr/>
          </a:p>
          <a:p>
            <a:pPr indent="0" lvl="0" marL="0" rtl="0" algn="l">
              <a:lnSpc>
                <a:spcPct val="90000"/>
              </a:lnSpc>
              <a:spcBef>
                <a:spcPts val="333"/>
              </a:spcBef>
              <a:spcAft>
                <a:spcPts val="0"/>
              </a:spcAft>
              <a:buNone/>
            </a:pPr>
            <a:r>
              <a:t/>
            </a:r>
            <a:endParaRPr/>
          </a:p>
          <a:p>
            <a:pPr indent="0" lvl="0" marL="0" rtl="0" algn="l">
              <a:lnSpc>
                <a:spcPct val="90000"/>
              </a:lnSpc>
              <a:spcBef>
                <a:spcPts val="333"/>
              </a:spcBef>
              <a:spcAft>
                <a:spcPts val="0"/>
              </a:spcAft>
              <a:buNone/>
            </a:pPr>
            <a:r>
              <a:rPr lang="en-US"/>
              <a:t>Ingest, ETL, Scheduling, Monitoring</a:t>
            </a:r>
            <a:endParaRPr/>
          </a:p>
        </p:txBody>
      </p:sp>
      <p:sp>
        <p:nvSpPr>
          <p:cNvPr id="1245" name="Google Shape;1245;p12: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jp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 Id="rId3"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7.jpg"/><Relationship Id="rId3" Type="http://schemas.openxmlformats.org/officeDocument/2006/relationships/image" Target="../media/image26.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 Id="rId3" Type="http://schemas.openxmlformats.org/officeDocument/2006/relationships/image" Target="../media/image6.jpg"/><Relationship Id="rId4" Type="http://schemas.openxmlformats.org/officeDocument/2006/relationships/image" Target="../media/image9.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 Id="rId3" Type="http://schemas.openxmlformats.org/officeDocument/2006/relationships/image" Target="../media/image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g"/><Relationship Id="rId3" Type="http://schemas.openxmlformats.org/officeDocument/2006/relationships/image" Target="../media/image6.jpg"/><Relationship Id="rId4" Type="http://schemas.openxmlformats.org/officeDocument/2006/relationships/image" Target="../media/image9.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1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17.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jpg"/><Relationship Id="rId3" Type="http://schemas.openxmlformats.org/officeDocument/2006/relationships/image" Target="../media/image1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jp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jpg"/><Relationship Id="rId3" Type="http://schemas.openxmlformats.org/officeDocument/2006/relationships/image" Target="../media/image19.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isual Studio Live! Redmond 2014"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914400" y="2130429"/>
            <a:ext cx="10363200" cy="14700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lstStyle>
            <a:lvl1pPr lvl="0" algn="ctr">
              <a:spcBef>
                <a:spcPts val="853"/>
              </a:spcBef>
              <a:spcAft>
                <a:spcPts val="0"/>
              </a:spcAft>
              <a:buSzPts val="4267"/>
              <a:buNone/>
              <a:defRPr>
                <a:solidFill>
                  <a:srgbClr val="888888"/>
                </a:solidFill>
              </a:defRPr>
            </a:lvl1pPr>
            <a:lvl2pPr lvl="1" algn="ctr">
              <a:spcBef>
                <a:spcPts val="747"/>
              </a:spcBef>
              <a:spcAft>
                <a:spcPts val="0"/>
              </a:spcAft>
              <a:buSzPts val="3733"/>
              <a:buNone/>
              <a:defRPr>
                <a:solidFill>
                  <a:srgbClr val="888888"/>
                </a:solidFill>
              </a:defRPr>
            </a:lvl2pPr>
            <a:lvl3pPr lvl="2" algn="ctr">
              <a:spcBef>
                <a:spcPts val="640"/>
              </a:spcBef>
              <a:spcAft>
                <a:spcPts val="0"/>
              </a:spcAft>
              <a:buSzPts val="3200"/>
              <a:buNone/>
              <a:defRPr>
                <a:solidFill>
                  <a:srgbClr val="888888"/>
                </a:solidFill>
              </a:defRPr>
            </a:lvl3pPr>
            <a:lvl4pPr lvl="3" algn="ctr">
              <a:spcBef>
                <a:spcPts val="533"/>
              </a:spcBef>
              <a:spcAft>
                <a:spcPts val="0"/>
              </a:spcAft>
              <a:buSzPts val="2667"/>
              <a:buNone/>
              <a:defRPr>
                <a:solidFill>
                  <a:srgbClr val="888888"/>
                </a:solidFill>
              </a:defRPr>
            </a:lvl4pPr>
            <a:lvl5pPr lvl="4" algn="ctr">
              <a:spcBef>
                <a:spcPts val="533"/>
              </a:spcBef>
              <a:spcAft>
                <a:spcPts val="0"/>
              </a:spcAft>
              <a:buSzPts val="2667"/>
              <a:buNone/>
              <a:defRPr>
                <a:solidFill>
                  <a:srgbClr val="888888"/>
                </a:solidFill>
              </a:defRPr>
            </a:lvl5pPr>
            <a:lvl6pPr lvl="5" algn="ctr">
              <a:spcBef>
                <a:spcPts val="533"/>
              </a:spcBef>
              <a:spcAft>
                <a:spcPts val="0"/>
              </a:spcAft>
              <a:buClr>
                <a:srgbClr val="888888"/>
              </a:buClr>
              <a:buSzPts val="2667"/>
              <a:buNone/>
              <a:defRPr>
                <a:solidFill>
                  <a:srgbClr val="888888"/>
                </a:solidFill>
              </a:defRPr>
            </a:lvl6pPr>
            <a:lvl7pPr lvl="6" algn="ctr">
              <a:spcBef>
                <a:spcPts val="533"/>
              </a:spcBef>
              <a:spcAft>
                <a:spcPts val="0"/>
              </a:spcAft>
              <a:buClr>
                <a:srgbClr val="888888"/>
              </a:buClr>
              <a:buSzPts val="2667"/>
              <a:buNone/>
              <a:defRPr>
                <a:solidFill>
                  <a:srgbClr val="888888"/>
                </a:solidFill>
              </a:defRPr>
            </a:lvl7pPr>
            <a:lvl8pPr lvl="7" algn="ctr">
              <a:spcBef>
                <a:spcPts val="533"/>
              </a:spcBef>
              <a:spcAft>
                <a:spcPts val="0"/>
              </a:spcAft>
              <a:buClr>
                <a:srgbClr val="888888"/>
              </a:buClr>
              <a:buSzPts val="2667"/>
              <a:buNone/>
              <a:defRPr>
                <a:solidFill>
                  <a:srgbClr val="888888"/>
                </a:solidFill>
              </a:defRPr>
            </a:lvl8pPr>
            <a:lvl9pPr lvl="8" algn="ctr">
              <a:spcBef>
                <a:spcPts val="533"/>
              </a:spcBef>
              <a:spcAft>
                <a:spcPts val="0"/>
              </a:spcAft>
              <a:buClr>
                <a:srgbClr val="888888"/>
              </a:buClr>
              <a:buSzPts val="2667"/>
              <a:buNone/>
              <a:defRPr>
                <a:solidFill>
                  <a:srgbClr val="888888"/>
                </a:solidFill>
              </a:defRPr>
            </a:lvl9pPr>
          </a:lstStyle>
          <a:p/>
        </p:txBody>
      </p:sp>
      <p:sp>
        <p:nvSpPr>
          <p:cNvPr id="17" name="Google Shape;17;p2"/>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62" name="Shape 62"/>
        <p:cNvGrpSpPr/>
        <p:nvPr/>
      </p:nvGrpSpPr>
      <p:grpSpPr>
        <a:xfrm>
          <a:off x="0" y="0"/>
          <a:ext cx="0" cy="0"/>
          <a:chOff x="0" y="0"/>
          <a:chExt cx="0" cy="0"/>
        </a:xfrm>
      </p:grpSpPr>
      <p:sp>
        <p:nvSpPr>
          <p:cNvPr id="63" name="Google Shape;63;p11"/>
          <p:cNvSpPr txBox="1"/>
          <p:nvPr>
            <p:ph type="title"/>
          </p:nvPr>
        </p:nvSpPr>
        <p:spPr>
          <a:xfrm>
            <a:off x="609600" y="274639"/>
            <a:ext cx="10972800" cy="1143000"/>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1"/>
          <p:cNvSpPr txBox="1"/>
          <p:nvPr>
            <p:ph idx="1" type="body"/>
          </p:nvPr>
        </p:nvSpPr>
        <p:spPr>
          <a:xfrm rot="5400000">
            <a:off x="3833019" y="-1623217"/>
            <a:ext cx="4525963" cy="10972800"/>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 name="Google Shape;65;p11"/>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1"/>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24" name="Shape 724"/>
        <p:cNvGrpSpPr/>
        <p:nvPr/>
      </p:nvGrpSpPr>
      <p:grpSpPr>
        <a:xfrm>
          <a:off x="0" y="0"/>
          <a:ext cx="0" cy="0"/>
          <a:chOff x="0" y="0"/>
          <a:chExt cx="0" cy="0"/>
        </a:xfrm>
      </p:grpSpPr>
      <p:sp>
        <p:nvSpPr>
          <p:cNvPr id="725" name="Google Shape;725;p10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300"/>
              <a:buNone/>
              <a:defRPr/>
            </a:lvl1pPr>
            <a:lvl2pPr lvl="1" rtl="0" algn="l">
              <a:spcBef>
                <a:spcPts val="0"/>
              </a:spcBef>
              <a:spcAft>
                <a:spcPts val="0"/>
              </a:spcAft>
              <a:buSzPts val="1300"/>
              <a:buNone/>
              <a:defRPr/>
            </a:lvl2pPr>
            <a:lvl3pPr lvl="2" rtl="0" algn="l">
              <a:spcBef>
                <a:spcPts val="0"/>
              </a:spcBef>
              <a:spcAft>
                <a:spcPts val="0"/>
              </a:spcAft>
              <a:buSzPts val="1300"/>
              <a:buNone/>
              <a:defRPr/>
            </a:lvl3pPr>
            <a:lvl4pPr lvl="3" rtl="0" algn="l">
              <a:spcBef>
                <a:spcPts val="0"/>
              </a:spcBef>
              <a:spcAft>
                <a:spcPts val="0"/>
              </a:spcAft>
              <a:buSzPts val="1300"/>
              <a:buNone/>
              <a:defRPr/>
            </a:lvl4pPr>
            <a:lvl5pPr lvl="4" rtl="0" algn="l">
              <a:spcBef>
                <a:spcPts val="0"/>
              </a:spcBef>
              <a:spcAft>
                <a:spcPts val="0"/>
              </a:spcAft>
              <a:buSzPts val="1300"/>
              <a:buNone/>
              <a:defRPr/>
            </a:lvl5pPr>
            <a:lvl6pPr lvl="5" rtl="0" algn="l">
              <a:spcBef>
                <a:spcPts val="0"/>
              </a:spcBef>
              <a:spcAft>
                <a:spcPts val="0"/>
              </a:spcAft>
              <a:buSzPts val="1300"/>
              <a:buNone/>
              <a:defRPr/>
            </a:lvl6pPr>
            <a:lvl7pPr lvl="6" rtl="0" algn="l">
              <a:spcBef>
                <a:spcPts val="0"/>
              </a:spcBef>
              <a:spcAft>
                <a:spcPts val="0"/>
              </a:spcAft>
              <a:buSzPts val="1300"/>
              <a:buNone/>
              <a:defRPr/>
            </a:lvl7pPr>
            <a:lvl8pPr lvl="7" rtl="0" algn="l">
              <a:spcBef>
                <a:spcPts val="0"/>
              </a:spcBef>
              <a:spcAft>
                <a:spcPts val="0"/>
              </a:spcAft>
              <a:buSzPts val="1300"/>
              <a:buNone/>
              <a:defRPr/>
            </a:lvl8pPr>
            <a:lvl9pPr lvl="8" rtl="0" algn="l">
              <a:spcBef>
                <a:spcPts val="0"/>
              </a:spcBef>
              <a:spcAft>
                <a:spcPts val="0"/>
              </a:spcAft>
              <a:buSzPts val="1300"/>
              <a:buNone/>
              <a:defRPr/>
            </a:lvl9pPr>
          </a:lstStyle>
          <a:p/>
        </p:txBody>
      </p:sp>
      <p:sp>
        <p:nvSpPr>
          <p:cNvPr id="726" name="Google Shape;726;p10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300"/>
              <a:buNone/>
              <a:defRPr/>
            </a:lvl1pPr>
            <a:lvl2pPr lvl="1" rtl="0" algn="l">
              <a:spcBef>
                <a:spcPts val="0"/>
              </a:spcBef>
              <a:spcAft>
                <a:spcPts val="0"/>
              </a:spcAft>
              <a:buSzPts val="1300"/>
              <a:buNone/>
              <a:defRPr/>
            </a:lvl2pPr>
            <a:lvl3pPr lvl="2" rtl="0" algn="l">
              <a:spcBef>
                <a:spcPts val="0"/>
              </a:spcBef>
              <a:spcAft>
                <a:spcPts val="0"/>
              </a:spcAft>
              <a:buSzPts val="1300"/>
              <a:buNone/>
              <a:defRPr/>
            </a:lvl3pPr>
            <a:lvl4pPr lvl="3" rtl="0" algn="l">
              <a:spcBef>
                <a:spcPts val="0"/>
              </a:spcBef>
              <a:spcAft>
                <a:spcPts val="0"/>
              </a:spcAft>
              <a:buSzPts val="1300"/>
              <a:buNone/>
              <a:defRPr/>
            </a:lvl4pPr>
            <a:lvl5pPr lvl="4" rtl="0" algn="l">
              <a:spcBef>
                <a:spcPts val="0"/>
              </a:spcBef>
              <a:spcAft>
                <a:spcPts val="0"/>
              </a:spcAft>
              <a:buSzPts val="1300"/>
              <a:buNone/>
              <a:defRPr/>
            </a:lvl5pPr>
            <a:lvl6pPr lvl="5" rtl="0" algn="l">
              <a:spcBef>
                <a:spcPts val="0"/>
              </a:spcBef>
              <a:spcAft>
                <a:spcPts val="0"/>
              </a:spcAft>
              <a:buSzPts val="1300"/>
              <a:buNone/>
              <a:defRPr/>
            </a:lvl6pPr>
            <a:lvl7pPr lvl="6" rtl="0" algn="l">
              <a:spcBef>
                <a:spcPts val="0"/>
              </a:spcBef>
              <a:spcAft>
                <a:spcPts val="0"/>
              </a:spcAft>
              <a:buSzPts val="1300"/>
              <a:buNone/>
              <a:defRPr/>
            </a:lvl7pPr>
            <a:lvl8pPr lvl="7" rtl="0" algn="l">
              <a:spcBef>
                <a:spcPts val="0"/>
              </a:spcBef>
              <a:spcAft>
                <a:spcPts val="0"/>
              </a:spcAft>
              <a:buSzPts val="1300"/>
              <a:buNone/>
              <a:defRPr/>
            </a:lvl8pPr>
            <a:lvl9pPr lvl="8" rtl="0" algn="l">
              <a:spcBef>
                <a:spcPts val="0"/>
              </a:spcBef>
              <a:spcAft>
                <a:spcPts val="0"/>
              </a:spcAft>
              <a:buSzPts val="1300"/>
              <a:buNone/>
              <a:defRPr/>
            </a:lvl9pPr>
          </a:lstStyle>
          <a:p/>
        </p:txBody>
      </p:sp>
      <p:sp>
        <p:nvSpPr>
          <p:cNvPr id="727" name="Google Shape;727;p10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728" name="Shape 728"/>
        <p:cNvGrpSpPr/>
        <p:nvPr/>
      </p:nvGrpSpPr>
      <p:grpSpPr>
        <a:xfrm>
          <a:off x="0" y="0"/>
          <a:ext cx="0" cy="0"/>
          <a:chOff x="0" y="0"/>
          <a:chExt cx="0" cy="0"/>
        </a:xfrm>
      </p:grpSpPr>
      <p:sp>
        <p:nvSpPr>
          <p:cNvPr id="729" name="Google Shape;729;p106"/>
          <p:cNvSpPr txBox="1"/>
          <p:nvPr>
            <p:ph type="title"/>
          </p:nvPr>
        </p:nvSpPr>
        <p:spPr>
          <a:xfrm>
            <a:off x="839788" y="457200"/>
            <a:ext cx="3932100" cy="1599900"/>
          </a:xfrm>
          <a:prstGeom prst="rect">
            <a:avLst/>
          </a:prstGeom>
          <a:noFill/>
          <a:ln>
            <a:noFill/>
          </a:ln>
        </p:spPr>
        <p:txBody>
          <a:bodyPr anchorCtr="0" anchor="b" bIns="45700" lIns="91425" spcFirstLastPara="1" rIns="91425" wrap="square" tIns="45700"/>
          <a:lstStyle>
            <a:lvl1pPr lvl="0" rtl="0" algn="l">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730" name="Google Shape;730;p106"/>
          <p:cNvSpPr txBox="1"/>
          <p:nvPr>
            <p:ph idx="1" type="body"/>
          </p:nvPr>
        </p:nvSpPr>
        <p:spPr>
          <a:xfrm>
            <a:off x="5183188" y="987425"/>
            <a:ext cx="6172500" cy="4873200"/>
          </a:xfrm>
          <a:prstGeom prst="rect">
            <a:avLst/>
          </a:prstGeom>
          <a:noFill/>
          <a:ln>
            <a:noFill/>
          </a:ln>
        </p:spPr>
        <p:txBody>
          <a:bodyPr anchorCtr="0" anchor="t" bIns="45700" lIns="91425" spcFirstLastPara="1" rIns="91425" wrap="square" tIns="45700"/>
          <a:lstStyle>
            <a:lvl1pPr indent="-431800" lvl="0" marL="457200" rtl="0" algn="l">
              <a:lnSpc>
                <a:spcPct val="90000"/>
              </a:lnSpc>
              <a:spcBef>
                <a:spcPts val="900"/>
              </a:spcBef>
              <a:spcAft>
                <a:spcPts val="0"/>
              </a:spcAft>
              <a:buClr>
                <a:schemeClr val="dk1"/>
              </a:buClr>
              <a:buSzPts val="3200"/>
              <a:buChar char="•"/>
              <a:defRPr sz="3200"/>
            </a:lvl1pPr>
            <a:lvl2pPr indent="-406400" lvl="1" marL="914400" rtl="0" algn="l">
              <a:lnSpc>
                <a:spcPct val="90000"/>
              </a:lnSpc>
              <a:spcBef>
                <a:spcPts val="500"/>
              </a:spcBef>
              <a:spcAft>
                <a:spcPts val="0"/>
              </a:spcAft>
              <a:buClr>
                <a:schemeClr val="dk1"/>
              </a:buClr>
              <a:buSzPts val="2800"/>
              <a:buChar char="•"/>
              <a:defRPr sz="2800"/>
            </a:lvl2pPr>
            <a:lvl3pPr indent="-381000" lvl="2" marL="1371600" rtl="0" algn="l">
              <a:lnSpc>
                <a:spcPct val="90000"/>
              </a:lnSpc>
              <a:spcBef>
                <a:spcPts val="500"/>
              </a:spcBef>
              <a:spcAft>
                <a:spcPts val="0"/>
              </a:spcAft>
              <a:buClr>
                <a:schemeClr val="dk1"/>
              </a:buClr>
              <a:buSzPts val="2400"/>
              <a:buChar char="•"/>
              <a:defRPr sz="2400"/>
            </a:lvl3pPr>
            <a:lvl4pPr indent="-355600" lvl="3" marL="1828800" rtl="0" algn="l">
              <a:lnSpc>
                <a:spcPct val="90000"/>
              </a:lnSpc>
              <a:spcBef>
                <a:spcPts val="500"/>
              </a:spcBef>
              <a:spcAft>
                <a:spcPts val="0"/>
              </a:spcAft>
              <a:buClr>
                <a:schemeClr val="dk1"/>
              </a:buClr>
              <a:buSzPts val="2000"/>
              <a:buChar char="•"/>
              <a:defRPr sz="2000"/>
            </a:lvl4pPr>
            <a:lvl5pPr indent="-355600" lvl="4" marL="2286000" rtl="0" algn="l">
              <a:lnSpc>
                <a:spcPct val="90000"/>
              </a:lnSpc>
              <a:spcBef>
                <a:spcPts val="500"/>
              </a:spcBef>
              <a:spcAft>
                <a:spcPts val="0"/>
              </a:spcAft>
              <a:buClr>
                <a:schemeClr val="dk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731" name="Google Shape;731;p106"/>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lstStyle>
            <a:lvl1pPr indent="-228600" lvl="0" marL="457200" rtl="0" algn="l">
              <a:lnSpc>
                <a:spcPct val="90000"/>
              </a:lnSpc>
              <a:spcBef>
                <a:spcPts val="9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300"/>
              <a:buNone/>
              <a:defRPr sz="13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900"/>
              <a:buNone/>
              <a:defRPr sz="900"/>
            </a:lvl4pPr>
            <a:lvl5pPr indent="-228600" lvl="4" marL="2286000" rtl="0" algn="l">
              <a:lnSpc>
                <a:spcPct val="90000"/>
              </a:lnSpc>
              <a:spcBef>
                <a:spcPts val="500"/>
              </a:spcBef>
              <a:spcAft>
                <a:spcPts val="0"/>
              </a:spcAft>
              <a:buClr>
                <a:schemeClr val="dk1"/>
              </a:buClr>
              <a:buSzPts val="900"/>
              <a:buNone/>
              <a:defRPr sz="900"/>
            </a:lvl5pPr>
            <a:lvl6pPr indent="-228600" lvl="5" marL="2743200" rtl="0" algn="l">
              <a:lnSpc>
                <a:spcPct val="90000"/>
              </a:lnSpc>
              <a:spcBef>
                <a:spcPts val="500"/>
              </a:spcBef>
              <a:spcAft>
                <a:spcPts val="0"/>
              </a:spcAft>
              <a:buClr>
                <a:schemeClr val="dk1"/>
              </a:buClr>
              <a:buSzPts val="900"/>
              <a:buNone/>
              <a:defRPr sz="900"/>
            </a:lvl6pPr>
            <a:lvl7pPr indent="-228600" lvl="6" marL="3200400" rtl="0" algn="l">
              <a:lnSpc>
                <a:spcPct val="90000"/>
              </a:lnSpc>
              <a:spcBef>
                <a:spcPts val="500"/>
              </a:spcBef>
              <a:spcAft>
                <a:spcPts val="0"/>
              </a:spcAft>
              <a:buClr>
                <a:schemeClr val="dk1"/>
              </a:buClr>
              <a:buSzPts val="900"/>
              <a:buNone/>
              <a:defRPr sz="900"/>
            </a:lvl7pPr>
            <a:lvl8pPr indent="-228600" lvl="7" marL="3657600" rtl="0" algn="l">
              <a:lnSpc>
                <a:spcPct val="90000"/>
              </a:lnSpc>
              <a:spcBef>
                <a:spcPts val="500"/>
              </a:spcBef>
              <a:spcAft>
                <a:spcPts val="0"/>
              </a:spcAft>
              <a:buClr>
                <a:schemeClr val="dk1"/>
              </a:buClr>
              <a:buSzPts val="900"/>
              <a:buNone/>
              <a:defRPr sz="900"/>
            </a:lvl8pPr>
            <a:lvl9pPr indent="-228600" lvl="8" marL="4114800" rtl="0" algn="l">
              <a:lnSpc>
                <a:spcPct val="90000"/>
              </a:lnSpc>
              <a:spcBef>
                <a:spcPts val="500"/>
              </a:spcBef>
              <a:spcAft>
                <a:spcPts val="0"/>
              </a:spcAft>
              <a:buClr>
                <a:schemeClr val="dk1"/>
              </a:buClr>
              <a:buSzPts val="900"/>
              <a:buNone/>
              <a:defRPr sz="900"/>
            </a:lvl9pPr>
          </a:lstStyle>
          <a:p/>
        </p:txBody>
      </p:sp>
      <p:sp>
        <p:nvSpPr>
          <p:cNvPr id="732" name="Google Shape;732;p10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300"/>
              <a:buNone/>
              <a:defRPr/>
            </a:lvl1pPr>
            <a:lvl2pPr lvl="1" rtl="0" algn="l">
              <a:spcBef>
                <a:spcPts val="0"/>
              </a:spcBef>
              <a:spcAft>
                <a:spcPts val="0"/>
              </a:spcAft>
              <a:buSzPts val="1300"/>
              <a:buNone/>
              <a:defRPr/>
            </a:lvl2pPr>
            <a:lvl3pPr lvl="2" rtl="0" algn="l">
              <a:spcBef>
                <a:spcPts val="0"/>
              </a:spcBef>
              <a:spcAft>
                <a:spcPts val="0"/>
              </a:spcAft>
              <a:buSzPts val="1300"/>
              <a:buNone/>
              <a:defRPr/>
            </a:lvl3pPr>
            <a:lvl4pPr lvl="3" rtl="0" algn="l">
              <a:spcBef>
                <a:spcPts val="0"/>
              </a:spcBef>
              <a:spcAft>
                <a:spcPts val="0"/>
              </a:spcAft>
              <a:buSzPts val="1300"/>
              <a:buNone/>
              <a:defRPr/>
            </a:lvl4pPr>
            <a:lvl5pPr lvl="4" rtl="0" algn="l">
              <a:spcBef>
                <a:spcPts val="0"/>
              </a:spcBef>
              <a:spcAft>
                <a:spcPts val="0"/>
              </a:spcAft>
              <a:buSzPts val="1300"/>
              <a:buNone/>
              <a:defRPr/>
            </a:lvl5pPr>
            <a:lvl6pPr lvl="5" rtl="0" algn="l">
              <a:spcBef>
                <a:spcPts val="0"/>
              </a:spcBef>
              <a:spcAft>
                <a:spcPts val="0"/>
              </a:spcAft>
              <a:buSzPts val="1300"/>
              <a:buNone/>
              <a:defRPr/>
            </a:lvl6pPr>
            <a:lvl7pPr lvl="6" rtl="0" algn="l">
              <a:spcBef>
                <a:spcPts val="0"/>
              </a:spcBef>
              <a:spcAft>
                <a:spcPts val="0"/>
              </a:spcAft>
              <a:buSzPts val="1300"/>
              <a:buNone/>
              <a:defRPr/>
            </a:lvl7pPr>
            <a:lvl8pPr lvl="7" rtl="0" algn="l">
              <a:spcBef>
                <a:spcPts val="0"/>
              </a:spcBef>
              <a:spcAft>
                <a:spcPts val="0"/>
              </a:spcAft>
              <a:buSzPts val="1300"/>
              <a:buNone/>
              <a:defRPr/>
            </a:lvl8pPr>
            <a:lvl9pPr lvl="8" rtl="0" algn="l">
              <a:spcBef>
                <a:spcPts val="0"/>
              </a:spcBef>
              <a:spcAft>
                <a:spcPts val="0"/>
              </a:spcAft>
              <a:buSzPts val="1300"/>
              <a:buNone/>
              <a:defRPr/>
            </a:lvl9pPr>
          </a:lstStyle>
          <a:p/>
        </p:txBody>
      </p:sp>
      <p:sp>
        <p:nvSpPr>
          <p:cNvPr id="733" name="Google Shape;733;p10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300"/>
              <a:buNone/>
              <a:defRPr/>
            </a:lvl1pPr>
            <a:lvl2pPr lvl="1" rtl="0" algn="l">
              <a:spcBef>
                <a:spcPts val="0"/>
              </a:spcBef>
              <a:spcAft>
                <a:spcPts val="0"/>
              </a:spcAft>
              <a:buSzPts val="1300"/>
              <a:buNone/>
              <a:defRPr/>
            </a:lvl2pPr>
            <a:lvl3pPr lvl="2" rtl="0" algn="l">
              <a:spcBef>
                <a:spcPts val="0"/>
              </a:spcBef>
              <a:spcAft>
                <a:spcPts val="0"/>
              </a:spcAft>
              <a:buSzPts val="1300"/>
              <a:buNone/>
              <a:defRPr/>
            </a:lvl3pPr>
            <a:lvl4pPr lvl="3" rtl="0" algn="l">
              <a:spcBef>
                <a:spcPts val="0"/>
              </a:spcBef>
              <a:spcAft>
                <a:spcPts val="0"/>
              </a:spcAft>
              <a:buSzPts val="1300"/>
              <a:buNone/>
              <a:defRPr/>
            </a:lvl4pPr>
            <a:lvl5pPr lvl="4" rtl="0" algn="l">
              <a:spcBef>
                <a:spcPts val="0"/>
              </a:spcBef>
              <a:spcAft>
                <a:spcPts val="0"/>
              </a:spcAft>
              <a:buSzPts val="1300"/>
              <a:buNone/>
              <a:defRPr/>
            </a:lvl5pPr>
            <a:lvl6pPr lvl="5" rtl="0" algn="l">
              <a:spcBef>
                <a:spcPts val="0"/>
              </a:spcBef>
              <a:spcAft>
                <a:spcPts val="0"/>
              </a:spcAft>
              <a:buSzPts val="1300"/>
              <a:buNone/>
              <a:defRPr/>
            </a:lvl6pPr>
            <a:lvl7pPr lvl="6" rtl="0" algn="l">
              <a:spcBef>
                <a:spcPts val="0"/>
              </a:spcBef>
              <a:spcAft>
                <a:spcPts val="0"/>
              </a:spcAft>
              <a:buSzPts val="1300"/>
              <a:buNone/>
              <a:defRPr/>
            </a:lvl7pPr>
            <a:lvl8pPr lvl="7" rtl="0" algn="l">
              <a:spcBef>
                <a:spcPts val="0"/>
              </a:spcBef>
              <a:spcAft>
                <a:spcPts val="0"/>
              </a:spcAft>
              <a:buSzPts val="1300"/>
              <a:buNone/>
              <a:defRPr/>
            </a:lvl8pPr>
            <a:lvl9pPr lvl="8" rtl="0" algn="l">
              <a:spcBef>
                <a:spcPts val="0"/>
              </a:spcBef>
              <a:spcAft>
                <a:spcPts val="0"/>
              </a:spcAft>
              <a:buSzPts val="1300"/>
              <a:buNone/>
              <a:defRPr/>
            </a:lvl9pPr>
          </a:lstStyle>
          <a:p/>
        </p:txBody>
      </p:sp>
      <p:sp>
        <p:nvSpPr>
          <p:cNvPr id="734" name="Google Shape;734;p10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735" name="Shape 735"/>
        <p:cNvGrpSpPr/>
        <p:nvPr/>
      </p:nvGrpSpPr>
      <p:grpSpPr>
        <a:xfrm>
          <a:off x="0" y="0"/>
          <a:ext cx="0" cy="0"/>
          <a:chOff x="0" y="0"/>
          <a:chExt cx="0" cy="0"/>
        </a:xfrm>
      </p:grpSpPr>
      <p:sp>
        <p:nvSpPr>
          <p:cNvPr id="736" name="Google Shape;736;p107"/>
          <p:cNvSpPr txBox="1"/>
          <p:nvPr>
            <p:ph type="title"/>
          </p:nvPr>
        </p:nvSpPr>
        <p:spPr>
          <a:xfrm>
            <a:off x="839788" y="457200"/>
            <a:ext cx="3932100" cy="1599900"/>
          </a:xfrm>
          <a:prstGeom prst="rect">
            <a:avLst/>
          </a:prstGeom>
          <a:noFill/>
          <a:ln>
            <a:noFill/>
          </a:ln>
        </p:spPr>
        <p:txBody>
          <a:bodyPr anchorCtr="0" anchor="b" bIns="45700" lIns="91425" spcFirstLastPara="1" rIns="91425" wrap="square" tIns="45700"/>
          <a:lstStyle>
            <a:lvl1pPr lvl="0" rtl="0" algn="l">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737" name="Google Shape;737;p107"/>
          <p:cNvSpPr/>
          <p:nvPr>
            <p:ph idx="2" type="pic"/>
          </p:nvPr>
        </p:nvSpPr>
        <p:spPr>
          <a:xfrm>
            <a:off x="5183188" y="987425"/>
            <a:ext cx="6172500" cy="4873200"/>
          </a:xfrm>
          <a:prstGeom prst="rect">
            <a:avLst/>
          </a:prstGeom>
          <a:noFill/>
          <a:ln>
            <a:noFill/>
          </a:ln>
        </p:spPr>
        <p:txBody>
          <a:bodyPr anchorCtr="0" anchor="t" bIns="45700" lIns="91425" spcFirstLastPara="1" rIns="91425" wrap="square" tIns="45700"/>
          <a:lstStyle>
            <a:lvl1pPr lvl="0" marR="0" rtl="0" algn="l">
              <a:lnSpc>
                <a:spcPct val="90000"/>
              </a:lnSpc>
              <a:spcBef>
                <a:spcPts val="9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38" name="Google Shape;738;p107"/>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lstStyle>
            <a:lvl1pPr indent="-228600" lvl="0" marL="457200" rtl="0" algn="l">
              <a:lnSpc>
                <a:spcPct val="90000"/>
              </a:lnSpc>
              <a:spcBef>
                <a:spcPts val="9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300"/>
              <a:buNone/>
              <a:defRPr sz="13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900"/>
              <a:buNone/>
              <a:defRPr sz="900"/>
            </a:lvl4pPr>
            <a:lvl5pPr indent="-228600" lvl="4" marL="2286000" rtl="0" algn="l">
              <a:lnSpc>
                <a:spcPct val="90000"/>
              </a:lnSpc>
              <a:spcBef>
                <a:spcPts val="500"/>
              </a:spcBef>
              <a:spcAft>
                <a:spcPts val="0"/>
              </a:spcAft>
              <a:buClr>
                <a:schemeClr val="dk1"/>
              </a:buClr>
              <a:buSzPts val="900"/>
              <a:buNone/>
              <a:defRPr sz="900"/>
            </a:lvl5pPr>
            <a:lvl6pPr indent="-228600" lvl="5" marL="2743200" rtl="0" algn="l">
              <a:lnSpc>
                <a:spcPct val="90000"/>
              </a:lnSpc>
              <a:spcBef>
                <a:spcPts val="500"/>
              </a:spcBef>
              <a:spcAft>
                <a:spcPts val="0"/>
              </a:spcAft>
              <a:buClr>
                <a:schemeClr val="dk1"/>
              </a:buClr>
              <a:buSzPts val="900"/>
              <a:buNone/>
              <a:defRPr sz="900"/>
            </a:lvl6pPr>
            <a:lvl7pPr indent="-228600" lvl="6" marL="3200400" rtl="0" algn="l">
              <a:lnSpc>
                <a:spcPct val="90000"/>
              </a:lnSpc>
              <a:spcBef>
                <a:spcPts val="500"/>
              </a:spcBef>
              <a:spcAft>
                <a:spcPts val="0"/>
              </a:spcAft>
              <a:buClr>
                <a:schemeClr val="dk1"/>
              </a:buClr>
              <a:buSzPts val="900"/>
              <a:buNone/>
              <a:defRPr sz="900"/>
            </a:lvl7pPr>
            <a:lvl8pPr indent="-228600" lvl="7" marL="3657600" rtl="0" algn="l">
              <a:lnSpc>
                <a:spcPct val="90000"/>
              </a:lnSpc>
              <a:spcBef>
                <a:spcPts val="500"/>
              </a:spcBef>
              <a:spcAft>
                <a:spcPts val="0"/>
              </a:spcAft>
              <a:buClr>
                <a:schemeClr val="dk1"/>
              </a:buClr>
              <a:buSzPts val="900"/>
              <a:buNone/>
              <a:defRPr sz="900"/>
            </a:lvl8pPr>
            <a:lvl9pPr indent="-228600" lvl="8" marL="4114800" rtl="0" algn="l">
              <a:lnSpc>
                <a:spcPct val="90000"/>
              </a:lnSpc>
              <a:spcBef>
                <a:spcPts val="500"/>
              </a:spcBef>
              <a:spcAft>
                <a:spcPts val="0"/>
              </a:spcAft>
              <a:buClr>
                <a:schemeClr val="dk1"/>
              </a:buClr>
              <a:buSzPts val="900"/>
              <a:buNone/>
              <a:defRPr sz="900"/>
            </a:lvl9pPr>
          </a:lstStyle>
          <a:p/>
        </p:txBody>
      </p:sp>
      <p:sp>
        <p:nvSpPr>
          <p:cNvPr id="739" name="Google Shape;739;p10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300"/>
              <a:buNone/>
              <a:defRPr/>
            </a:lvl1pPr>
            <a:lvl2pPr lvl="1" rtl="0" algn="l">
              <a:spcBef>
                <a:spcPts val="0"/>
              </a:spcBef>
              <a:spcAft>
                <a:spcPts val="0"/>
              </a:spcAft>
              <a:buSzPts val="1300"/>
              <a:buNone/>
              <a:defRPr/>
            </a:lvl2pPr>
            <a:lvl3pPr lvl="2" rtl="0" algn="l">
              <a:spcBef>
                <a:spcPts val="0"/>
              </a:spcBef>
              <a:spcAft>
                <a:spcPts val="0"/>
              </a:spcAft>
              <a:buSzPts val="1300"/>
              <a:buNone/>
              <a:defRPr/>
            </a:lvl3pPr>
            <a:lvl4pPr lvl="3" rtl="0" algn="l">
              <a:spcBef>
                <a:spcPts val="0"/>
              </a:spcBef>
              <a:spcAft>
                <a:spcPts val="0"/>
              </a:spcAft>
              <a:buSzPts val="1300"/>
              <a:buNone/>
              <a:defRPr/>
            </a:lvl4pPr>
            <a:lvl5pPr lvl="4" rtl="0" algn="l">
              <a:spcBef>
                <a:spcPts val="0"/>
              </a:spcBef>
              <a:spcAft>
                <a:spcPts val="0"/>
              </a:spcAft>
              <a:buSzPts val="1300"/>
              <a:buNone/>
              <a:defRPr/>
            </a:lvl5pPr>
            <a:lvl6pPr lvl="5" rtl="0" algn="l">
              <a:spcBef>
                <a:spcPts val="0"/>
              </a:spcBef>
              <a:spcAft>
                <a:spcPts val="0"/>
              </a:spcAft>
              <a:buSzPts val="1300"/>
              <a:buNone/>
              <a:defRPr/>
            </a:lvl6pPr>
            <a:lvl7pPr lvl="6" rtl="0" algn="l">
              <a:spcBef>
                <a:spcPts val="0"/>
              </a:spcBef>
              <a:spcAft>
                <a:spcPts val="0"/>
              </a:spcAft>
              <a:buSzPts val="1300"/>
              <a:buNone/>
              <a:defRPr/>
            </a:lvl7pPr>
            <a:lvl8pPr lvl="7" rtl="0" algn="l">
              <a:spcBef>
                <a:spcPts val="0"/>
              </a:spcBef>
              <a:spcAft>
                <a:spcPts val="0"/>
              </a:spcAft>
              <a:buSzPts val="1300"/>
              <a:buNone/>
              <a:defRPr/>
            </a:lvl8pPr>
            <a:lvl9pPr lvl="8" rtl="0" algn="l">
              <a:spcBef>
                <a:spcPts val="0"/>
              </a:spcBef>
              <a:spcAft>
                <a:spcPts val="0"/>
              </a:spcAft>
              <a:buSzPts val="1300"/>
              <a:buNone/>
              <a:defRPr/>
            </a:lvl9pPr>
          </a:lstStyle>
          <a:p/>
        </p:txBody>
      </p:sp>
      <p:sp>
        <p:nvSpPr>
          <p:cNvPr id="740" name="Google Shape;740;p10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300"/>
              <a:buNone/>
              <a:defRPr/>
            </a:lvl1pPr>
            <a:lvl2pPr lvl="1" rtl="0" algn="l">
              <a:spcBef>
                <a:spcPts val="0"/>
              </a:spcBef>
              <a:spcAft>
                <a:spcPts val="0"/>
              </a:spcAft>
              <a:buSzPts val="1300"/>
              <a:buNone/>
              <a:defRPr/>
            </a:lvl2pPr>
            <a:lvl3pPr lvl="2" rtl="0" algn="l">
              <a:spcBef>
                <a:spcPts val="0"/>
              </a:spcBef>
              <a:spcAft>
                <a:spcPts val="0"/>
              </a:spcAft>
              <a:buSzPts val="1300"/>
              <a:buNone/>
              <a:defRPr/>
            </a:lvl3pPr>
            <a:lvl4pPr lvl="3" rtl="0" algn="l">
              <a:spcBef>
                <a:spcPts val="0"/>
              </a:spcBef>
              <a:spcAft>
                <a:spcPts val="0"/>
              </a:spcAft>
              <a:buSzPts val="1300"/>
              <a:buNone/>
              <a:defRPr/>
            </a:lvl4pPr>
            <a:lvl5pPr lvl="4" rtl="0" algn="l">
              <a:spcBef>
                <a:spcPts val="0"/>
              </a:spcBef>
              <a:spcAft>
                <a:spcPts val="0"/>
              </a:spcAft>
              <a:buSzPts val="1300"/>
              <a:buNone/>
              <a:defRPr/>
            </a:lvl5pPr>
            <a:lvl6pPr lvl="5" rtl="0" algn="l">
              <a:spcBef>
                <a:spcPts val="0"/>
              </a:spcBef>
              <a:spcAft>
                <a:spcPts val="0"/>
              </a:spcAft>
              <a:buSzPts val="1300"/>
              <a:buNone/>
              <a:defRPr/>
            </a:lvl6pPr>
            <a:lvl7pPr lvl="6" rtl="0" algn="l">
              <a:spcBef>
                <a:spcPts val="0"/>
              </a:spcBef>
              <a:spcAft>
                <a:spcPts val="0"/>
              </a:spcAft>
              <a:buSzPts val="1300"/>
              <a:buNone/>
              <a:defRPr/>
            </a:lvl7pPr>
            <a:lvl8pPr lvl="7" rtl="0" algn="l">
              <a:spcBef>
                <a:spcPts val="0"/>
              </a:spcBef>
              <a:spcAft>
                <a:spcPts val="0"/>
              </a:spcAft>
              <a:buSzPts val="1300"/>
              <a:buNone/>
              <a:defRPr/>
            </a:lvl8pPr>
            <a:lvl9pPr lvl="8" rtl="0" algn="l">
              <a:spcBef>
                <a:spcPts val="0"/>
              </a:spcBef>
              <a:spcAft>
                <a:spcPts val="0"/>
              </a:spcAft>
              <a:buSzPts val="1300"/>
              <a:buNone/>
              <a:defRPr/>
            </a:lvl9pPr>
          </a:lstStyle>
          <a:p/>
        </p:txBody>
      </p:sp>
      <p:sp>
        <p:nvSpPr>
          <p:cNvPr id="741" name="Google Shape;741;p10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42" name="Shape 742"/>
        <p:cNvGrpSpPr/>
        <p:nvPr/>
      </p:nvGrpSpPr>
      <p:grpSpPr>
        <a:xfrm>
          <a:off x="0" y="0"/>
          <a:ext cx="0" cy="0"/>
          <a:chOff x="0" y="0"/>
          <a:chExt cx="0" cy="0"/>
        </a:xfrm>
      </p:grpSpPr>
      <p:sp>
        <p:nvSpPr>
          <p:cNvPr id="743" name="Google Shape;743;p10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dk1"/>
              </a:buClr>
              <a:buSzPts val="17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744" name="Google Shape;744;p108"/>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lstStyle>
            <a:lvl1pPr indent="-336550" lvl="0" marL="457200" rtl="0" algn="l">
              <a:lnSpc>
                <a:spcPct val="90000"/>
              </a:lnSpc>
              <a:spcBef>
                <a:spcPts val="900"/>
              </a:spcBef>
              <a:spcAft>
                <a:spcPts val="0"/>
              </a:spcAft>
              <a:buClr>
                <a:schemeClr val="dk1"/>
              </a:buClr>
              <a:buSzPts val="1700"/>
              <a:buChar char="•"/>
              <a:defRPr/>
            </a:lvl1pPr>
            <a:lvl2pPr indent="-336550" lvl="1" marL="914400" rtl="0" algn="l">
              <a:lnSpc>
                <a:spcPct val="90000"/>
              </a:lnSpc>
              <a:spcBef>
                <a:spcPts val="500"/>
              </a:spcBef>
              <a:spcAft>
                <a:spcPts val="0"/>
              </a:spcAft>
              <a:buClr>
                <a:schemeClr val="dk1"/>
              </a:buClr>
              <a:buSzPts val="1700"/>
              <a:buChar char="•"/>
              <a:defRPr/>
            </a:lvl2pPr>
            <a:lvl3pPr indent="-336550" lvl="2" marL="1371600" rtl="0" algn="l">
              <a:lnSpc>
                <a:spcPct val="90000"/>
              </a:lnSpc>
              <a:spcBef>
                <a:spcPts val="500"/>
              </a:spcBef>
              <a:spcAft>
                <a:spcPts val="0"/>
              </a:spcAft>
              <a:buClr>
                <a:schemeClr val="dk1"/>
              </a:buClr>
              <a:buSzPts val="1700"/>
              <a:buChar char="•"/>
              <a:defRPr/>
            </a:lvl3pPr>
            <a:lvl4pPr indent="-336550" lvl="3" marL="1828800" rtl="0" algn="l">
              <a:lnSpc>
                <a:spcPct val="90000"/>
              </a:lnSpc>
              <a:spcBef>
                <a:spcPts val="500"/>
              </a:spcBef>
              <a:spcAft>
                <a:spcPts val="0"/>
              </a:spcAft>
              <a:buClr>
                <a:schemeClr val="dk1"/>
              </a:buClr>
              <a:buSzPts val="1700"/>
              <a:buChar char="•"/>
              <a:defRPr/>
            </a:lvl4pPr>
            <a:lvl5pPr indent="-336550" lvl="4" marL="2286000" rtl="0" algn="l">
              <a:lnSpc>
                <a:spcPct val="90000"/>
              </a:lnSpc>
              <a:spcBef>
                <a:spcPts val="500"/>
              </a:spcBef>
              <a:spcAft>
                <a:spcPts val="0"/>
              </a:spcAft>
              <a:buClr>
                <a:schemeClr val="dk1"/>
              </a:buClr>
              <a:buSzPts val="1700"/>
              <a:buChar char="•"/>
              <a:defRPr/>
            </a:lvl5pPr>
            <a:lvl6pPr indent="-336550" lvl="5" marL="2743200" rtl="0" algn="l">
              <a:lnSpc>
                <a:spcPct val="90000"/>
              </a:lnSpc>
              <a:spcBef>
                <a:spcPts val="500"/>
              </a:spcBef>
              <a:spcAft>
                <a:spcPts val="0"/>
              </a:spcAft>
              <a:buClr>
                <a:schemeClr val="dk1"/>
              </a:buClr>
              <a:buSzPts val="1700"/>
              <a:buChar char="•"/>
              <a:defRPr/>
            </a:lvl6pPr>
            <a:lvl7pPr indent="-336550" lvl="6" marL="3200400" rtl="0" algn="l">
              <a:lnSpc>
                <a:spcPct val="90000"/>
              </a:lnSpc>
              <a:spcBef>
                <a:spcPts val="500"/>
              </a:spcBef>
              <a:spcAft>
                <a:spcPts val="0"/>
              </a:spcAft>
              <a:buClr>
                <a:schemeClr val="dk1"/>
              </a:buClr>
              <a:buSzPts val="1700"/>
              <a:buChar char="•"/>
              <a:defRPr/>
            </a:lvl7pPr>
            <a:lvl8pPr indent="-336550" lvl="7" marL="3657600" rtl="0" algn="l">
              <a:lnSpc>
                <a:spcPct val="90000"/>
              </a:lnSpc>
              <a:spcBef>
                <a:spcPts val="500"/>
              </a:spcBef>
              <a:spcAft>
                <a:spcPts val="0"/>
              </a:spcAft>
              <a:buClr>
                <a:schemeClr val="dk1"/>
              </a:buClr>
              <a:buSzPts val="1700"/>
              <a:buChar char="•"/>
              <a:defRPr/>
            </a:lvl8pPr>
            <a:lvl9pPr indent="-336550" lvl="8" marL="4114800" rtl="0" algn="l">
              <a:lnSpc>
                <a:spcPct val="90000"/>
              </a:lnSpc>
              <a:spcBef>
                <a:spcPts val="500"/>
              </a:spcBef>
              <a:spcAft>
                <a:spcPts val="0"/>
              </a:spcAft>
              <a:buClr>
                <a:schemeClr val="dk1"/>
              </a:buClr>
              <a:buSzPts val="1700"/>
              <a:buChar char="•"/>
              <a:defRPr/>
            </a:lvl9pPr>
          </a:lstStyle>
          <a:p/>
        </p:txBody>
      </p:sp>
      <p:sp>
        <p:nvSpPr>
          <p:cNvPr id="745" name="Google Shape;745;p10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300"/>
              <a:buNone/>
              <a:defRPr/>
            </a:lvl1pPr>
            <a:lvl2pPr lvl="1" rtl="0" algn="l">
              <a:spcBef>
                <a:spcPts val="0"/>
              </a:spcBef>
              <a:spcAft>
                <a:spcPts val="0"/>
              </a:spcAft>
              <a:buSzPts val="1300"/>
              <a:buNone/>
              <a:defRPr/>
            </a:lvl2pPr>
            <a:lvl3pPr lvl="2" rtl="0" algn="l">
              <a:spcBef>
                <a:spcPts val="0"/>
              </a:spcBef>
              <a:spcAft>
                <a:spcPts val="0"/>
              </a:spcAft>
              <a:buSzPts val="1300"/>
              <a:buNone/>
              <a:defRPr/>
            </a:lvl3pPr>
            <a:lvl4pPr lvl="3" rtl="0" algn="l">
              <a:spcBef>
                <a:spcPts val="0"/>
              </a:spcBef>
              <a:spcAft>
                <a:spcPts val="0"/>
              </a:spcAft>
              <a:buSzPts val="1300"/>
              <a:buNone/>
              <a:defRPr/>
            </a:lvl4pPr>
            <a:lvl5pPr lvl="4" rtl="0" algn="l">
              <a:spcBef>
                <a:spcPts val="0"/>
              </a:spcBef>
              <a:spcAft>
                <a:spcPts val="0"/>
              </a:spcAft>
              <a:buSzPts val="1300"/>
              <a:buNone/>
              <a:defRPr/>
            </a:lvl5pPr>
            <a:lvl6pPr lvl="5" rtl="0" algn="l">
              <a:spcBef>
                <a:spcPts val="0"/>
              </a:spcBef>
              <a:spcAft>
                <a:spcPts val="0"/>
              </a:spcAft>
              <a:buSzPts val="1300"/>
              <a:buNone/>
              <a:defRPr/>
            </a:lvl6pPr>
            <a:lvl7pPr lvl="6" rtl="0" algn="l">
              <a:spcBef>
                <a:spcPts val="0"/>
              </a:spcBef>
              <a:spcAft>
                <a:spcPts val="0"/>
              </a:spcAft>
              <a:buSzPts val="1300"/>
              <a:buNone/>
              <a:defRPr/>
            </a:lvl7pPr>
            <a:lvl8pPr lvl="7" rtl="0" algn="l">
              <a:spcBef>
                <a:spcPts val="0"/>
              </a:spcBef>
              <a:spcAft>
                <a:spcPts val="0"/>
              </a:spcAft>
              <a:buSzPts val="1300"/>
              <a:buNone/>
              <a:defRPr/>
            </a:lvl8pPr>
            <a:lvl9pPr lvl="8" rtl="0" algn="l">
              <a:spcBef>
                <a:spcPts val="0"/>
              </a:spcBef>
              <a:spcAft>
                <a:spcPts val="0"/>
              </a:spcAft>
              <a:buSzPts val="1300"/>
              <a:buNone/>
              <a:defRPr/>
            </a:lvl9pPr>
          </a:lstStyle>
          <a:p/>
        </p:txBody>
      </p:sp>
      <p:sp>
        <p:nvSpPr>
          <p:cNvPr id="746" name="Google Shape;746;p10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300"/>
              <a:buNone/>
              <a:defRPr/>
            </a:lvl1pPr>
            <a:lvl2pPr lvl="1" rtl="0" algn="l">
              <a:spcBef>
                <a:spcPts val="0"/>
              </a:spcBef>
              <a:spcAft>
                <a:spcPts val="0"/>
              </a:spcAft>
              <a:buSzPts val="1300"/>
              <a:buNone/>
              <a:defRPr/>
            </a:lvl2pPr>
            <a:lvl3pPr lvl="2" rtl="0" algn="l">
              <a:spcBef>
                <a:spcPts val="0"/>
              </a:spcBef>
              <a:spcAft>
                <a:spcPts val="0"/>
              </a:spcAft>
              <a:buSzPts val="1300"/>
              <a:buNone/>
              <a:defRPr/>
            </a:lvl3pPr>
            <a:lvl4pPr lvl="3" rtl="0" algn="l">
              <a:spcBef>
                <a:spcPts val="0"/>
              </a:spcBef>
              <a:spcAft>
                <a:spcPts val="0"/>
              </a:spcAft>
              <a:buSzPts val="1300"/>
              <a:buNone/>
              <a:defRPr/>
            </a:lvl4pPr>
            <a:lvl5pPr lvl="4" rtl="0" algn="l">
              <a:spcBef>
                <a:spcPts val="0"/>
              </a:spcBef>
              <a:spcAft>
                <a:spcPts val="0"/>
              </a:spcAft>
              <a:buSzPts val="1300"/>
              <a:buNone/>
              <a:defRPr/>
            </a:lvl5pPr>
            <a:lvl6pPr lvl="5" rtl="0" algn="l">
              <a:spcBef>
                <a:spcPts val="0"/>
              </a:spcBef>
              <a:spcAft>
                <a:spcPts val="0"/>
              </a:spcAft>
              <a:buSzPts val="1300"/>
              <a:buNone/>
              <a:defRPr/>
            </a:lvl6pPr>
            <a:lvl7pPr lvl="6" rtl="0" algn="l">
              <a:spcBef>
                <a:spcPts val="0"/>
              </a:spcBef>
              <a:spcAft>
                <a:spcPts val="0"/>
              </a:spcAft>
              <a:buSzPts val="1300"/>
              <a:buNone/>
              <a:defRPr/>
            </a:lvl7pPr>
            <a:lvl8pPr lvl="7" rtl="0" algn="l">
              <a:spcBef>
                <a:spcPts val="0"/>
              </a:spcBef>
              <a:spcAft>
                <a:spcPts val="0"/>
              </a:spcAft>
              <a:buSzPts val="1300"/>
              <a:buNone/>
              <a:defRPr/>
            </a:lvl8pPr>
            <a:lvl9pPr lvl="8" rtl="0" algn="l">
              <a:spcBef>
                <a:spcPts val="0"/>
              </a:spcBef>
              <a:spcAft>
                <a:spcPts val="0"/>
              </a:spcAft>
              <a:buSzPts val="1300"/>
              <a:buNone/>
              <a:defRPr/>
            </a:lvl9pPr>
          </a:lstStyle>
          <a:p/>
        </p:txBody>
      </p:sp>
      <p:sp>
        <p:nvSpPr>
          <p:cNvPr id="747" name="Google Shape;747;p10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48" name="Shape 748"/>
        <p:cNvGrpSpPr/>
        <p:nvPr/>
      </p:nvGrpSpPr>
      <p:grpSpPr>
        <a:xfrm>
          <a:off x="0" y="0"/>
          <a:ext cx="0" cy="0"/>
          <a:chOff x="0" y="0"/>
          <a:chExt cx="0" cy="0"/>
        </a:xfrm>
      </p:grpSpPr>
      <p:sp>
        <p:nvSpPr>
          <p:cNvPr id="749" name="Google Shape;749;p109"/>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dk1"/>
              </a:buClr>
              <a:buSzPts val="17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750" name="Google Shape;750;p109"/>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lstStyle>
            <a:lvl1pPr indent="-336550" lvl="0" marL="457200" rtl="0" algn="l">
              <a:lnSpc>
                <a:spcPct val="90000"/>
              </a:lnSpc>
              <a:spcBef>
                <a:spcPts val="900"/>
              </a:spcBef>
              <a:spcAft>
                <a:spcPts val="0"/>
              </a:spcAft>
              <a:buClr>
                <a:schemeClr val="dk1"/>
              </a:buClr>
              <a:buSzPts val="1700"/>
              <a:buChar char="•"/>
              <a:defRPr/>
            </a:lvl1pPr>
            <a:lvl2pPr indent="-336550" lvl="1" marL="914400" rtl="0" algn="l">
              <a:lnSpc>
                <a:spcPct val="90000"/>
              </a:lnSpc>
              <a:spcBef>
                <a:spcPts val="500"/>
              </a:spcBef>
              <a:spcAft>
                <a:spcPts val="0"/>
              </a:spcAft>
              <a:buClr>
                <a:schemeClr val="dk1"/>
              </a:buClr>
              <a:buSzPts val="1700"/>
              <a:buChar char="•"/>
              <a:defRPr/>
            </a:lvl2pPr>
            <a:lvl3pPr indent="-336550" lvl="2" marL="1371600" rtl="0" algn="l">
              <a:lnSpc>
                <a:spcPct val="90000"/>
              </a:lnSpc>
              <a:spcBef>
                <a:spcPts val="500"/>
              </a:spcBef>
              <a:spcAft>
                <a:spcPts val="0"/>
              </a:spcAft>
              <a:buClr>
                <a:schemeClr val="dk1"/>
              </a:buClr>
              <a:buSzPts val="1700"/>
              <a:buChar char="•"/>
              <a:defRPr/>
            </a:lvl3pPr>
            <a:lvl4pPr indent="-336550" lvl="3" marL="1828800" rtl="0" algn="l">
              <a:lnSpc>
                <a:spcPct val="90000"/>
              </a:lnSpc>
              <a:spcBef>
                <a:spcPts val="500"/>
              </a:spcBef>
              <a:spcAft>
                <a:spcPts val="0"/>
              </a:spcAft>
              <a:buClr>
                <a:schemeClr val="dk1"/>
              </a:buClr>
              <a:buSzPts val="1700"/>
              <a:buChar char="•"/>
              <a:defRPr/>
            </a:lvl4pPr>
            <a:lvl5pPr indent="-336550" lvl="4" marL="2286000" rtl="0" algn="l">
              <a:lnSpc>
                <a:spcPct val="90000"/>
              </a:lnSpc>
              <a:spcBef>
                <a:spcPts val="500"/>
              </a:spcBef>
              <a:spcAft>
                <a:spcPts val="0"/>
              </a:spcAft>
              <a:buClr>
                <a:schemeClr val="dk1"/>
              </a:buClr>
              <a:buSzPts val="1700"/>
              <a:buChar char="•"/>
              <a:defRPr/>
            </a:lvl5pPr>
            <a:lvl6pPr indent="-336550" lvl="5" marL="2743200" rtl="0" algn="l">
              <a:lnSpc>
                <a:spcPct val="90000"/>
              </a:lnSpc>
              <a:spcBef>
                <a:spcPts val="500"/>
              </a:spcBef>
              <a:spcAft>
                <a:spcPts val="0"/>
              </a:spcAft>
              <a:buClr>
                <a:schemeClr val="dk1"/>
              </a:buClr>
              <a:buSzPts val="1700"/>
              <a:buChar char="•"/>
              <a:defRPr/>
            </a:lvl6pPr>
            <a:lvl7pPr indent="-336550" lvl="6" marL="3200400" rtl="0" algn="l">
              <a:lnSpc>
                <a:spcPct val="90000"/>
              </a:lnSpc>
              <a:spcBef>
                <a:spcPts val="500"/>
              </a:spcBef>
              <a:spcAft>
                <a:spcPts val="0"/>
              </a:spcAft>
              <a:buClr>
                <a:schemeClr val="dk1"/>
              </a:buClr>
              <a:buSzPts val="1700"/>
              <a:buChar char="•"/>
              <a:defRPr/>
            </a:lvl7pPr>
            <a:lvl8pPr indent="-336550" lvl="7" marL="3657600" rtl="0" algn="l">
              <a:lnSpc>
                <a:spcPct val="90000"/>
              </a:lnSpc>
              <a:spcBef>
                <a:spcPts val="500"/>
              </a:spcBef>
              <a:spcAft>
                <a:spcPts val="0"/>
              </a:spcAft>
              <a:buClr>
                <a:schemeClr val="dk1"/>
              </a:buClr>
              <a:buSzPts val="1700"/>
              <a:buChar char="•"/>
              <a:defRPr/>
            </a:lvl8pPr>
            <a:lvl9pPr indent="-336550" lvl="8" marL="4114800" rtl="0" algn="l">
              <a:lnSpc>
                <a:spcPct val="90000"/>
              </a:lnSpc>
              <a:spcBef>
                <a:spcPts val="500"/>
              </a:spcBef>
              <a:spcAft>
                <a:spcPts val="0"/>
              </a:spcAft>
              <a:buClr>
                <a:schemeClr val="dk1"/>
              </a:buClr>
              <a:buSzPts val="1700"/>
              <a:buChar char="•"/>
              <a:defRPr/>
            </a:lvl9pPr>
          </a:lstStyle>
          <a:p/>
        </p:txBody>
      </p:sp>
      <p:sp>
        <p:nvSpPr>
          <p:cNvPr id="751" name="Google Shape;751;p10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300"/>
              <a:buNone/>
              <a:defRPr/>
            </a:lvl1pPr>
            <a:lvl2pPr lvl="1" rtl="0" algn="l">
              <a:spcBef>
                <a:spcPts val="0"/>
              </a:spcBef>
              <a:spcAft>
                <a:spcPts val="0"/>
              </a:spcAft>
              <a:buSzPts val="1300"/>
              <a:buNone/>
              <a:defRPr/>
            </a:lvl2pPr>
            <a:lvl3pPr lvl="2" rtl="0" algn="l">
              <a:spcBef>
                <a:spcPts val="0"/>
              </a:spcBef>
              <a:spcAft>
                <a:spcPts val="0"/>
              </a:spcAft>
              <a:buSzPts val="1300"/>
              <a:buNone/>
              <a:defRPr/>
            </a:lvl3pPr>
            <a:lvl4pPr lvl="3" rtl="0" algn="l">
              <a:spcBef>
                <a:spcPts val="0"/>
              </a:spcBef>
              <a:spcAft>
                <a:spcPts val="0"/>
              </a:spcAft>
              <a:buSzPts val="1300"/>
              <a:buNone/>
              <a:defRPr/>
            </a:lvl4pPr>
            <a:lvl5pPr lvl="4" rtl="0" algn="l">
              <a:spcBef>
                <a:spcPts val="0"/>
              </a:spcBef>
              <a:spcAft>
                <a:spcPts val="0"/>
              </a:spcAft>
              <a:buSzPts val="1300"/>
              <a:buNone/>
              <a:defRPr/>
            </a:lvl5pPr>
            <a:lvl6pPr lvl="5" rtl="0" algn="l">
              <a:spcBef>
                <a:spcPts val="0"/>
              </a:spcBef>
              <a:spcAft>
                <a:spcPts val="0"/>
              </a:spcAft>
              <a:buSzPts val="1300"/>
              <a:buNone/>
              <a:defRPr/>
            </a:lvl6pPr>
            <a:lvl7pPr lvl="6" rtl="0" algn="l">
              <a:spcBef>
                <a:spcPts val="0"/>
              </a:spcBef>
              <a:spcAft>
                <a:spcPts val="0"/>
              </a:spcAft>
              <a:buSzPts val="1300"/>
              <a:buNone/>
              <a:defRPr/>
            </a:lvl7pPr>
            <a:lvl8pPr lvl="7" rtl="0" algn="l">
              <a:spcBef>
                <a:spcPts val="0"/>
              </a:spcBef>
              <a:spcAft>
                <a:spcPts val="0"/>
              </a:spcAft>
              <a:buSzPts val="1300"/>
              <a:buNone/>
              <a:defRPr/>
            </a:lvl8pPr>
            <a:lvl9pPr lvl="8" rtl="0" algn="l">
              <a:spcBef>
                <a:spcPts val="0"/>
              </a:spcBef>
              <a:spcAft>
                <a:spcPts val="0"/>
              </a:spcAft>
              <a:buSzPts val="1300"/>
              <a:buNone/>
              <a:defRPr/>
            </a:lvl9pPr>
          </a:lstStyle>
          <a:p/>
        </p:txBody>
      </p:sp>
      <p:sp>
        <p:nvSpPr>
          <p:cNvPr id="752" name="Google Shape;752;p10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300"/>
              <a:buNone/>
              <a:defRPr/>
            </a:lvl1pPr>
            <a:lvl2pPr lvl="1" rtl="0" algn="l">
              <a:spcBef>
                <a:spcPts val="0"/>
              </a:spcBef>
              <a:spcAft>
                <a:spcPts val="0"/>
              </a:spcAft>
              <a:buSzPts val="1300"/>
              <a:buNone/>
              <a:defRPr/>
            </a:lvl2pPr>
            <a:lvl3pPr lvl="2" rtl="0" algn="l">
              <a:spcBef>
                <a:spcPts val="0"/>
              </a:spcBef>
              <a:spcAft>
                <a:spcPts val="0"/>
              </a:spcAft>
              <a:buSzPts val="1300"/>
              <a:buNone/>
              <a:defRPr/>
            </a:lvl3pPr>
            <a:lvl4pPr lvl="3" rtl="0" algn="l">
              <a:spcBef>
                <a:spcPts val="0"/>
              </a:spcBef>
              <a:spcAft>
                <a:spcPts val="0"/>
              </a:spcAft>
              <a:buSzPts val="1300"/>
              <a:buNone/>
              <a:defRPr/>
            </a:lvl4pPr>
            <a:lvl5pPr lvl="4" rtl="0" algn="l">
              <a:spcBef>
                <a:spcPts val="0"/>
              </a:spcBef>
              <a:spcAft>
                <a:spcPts val="0"/>
              </a:spcAft>
              <a:buSzPts val="1300"/>
              <a:buNone/>
              <a:defRPr/>
            </a:lvl5pPr>
            <a:lvl6pPr lvl="5" rtl="0" algn="l">
              <a:spcBef>
                <a:spcPts val="0"/>
              </a:spcBef>
              <a:spcAft>
                <a:spcPts val="0"/>
              </a:spcAft>
              <a:buSzPts val="1300"/>
              <a:buNone/>
              <a:defRPr/>
            </a:lvl6pPr>
            <a:lvl7pPr lvl="6" rtl="0" algn="l">
              <a:spcBef>
                <a:spcPts val="0"/>
              </a:spcBef>
              <a:spcAft>
                <a:spcPts val="0"/>
              </a:spcAft>
              <a:buSzPts val="1300"/>
              <a:buNone/>
              <a:defRPr/>
            </a:lvl7pPr>
            <a:lvl8pPr lvl="7" rtl="0" algn="l">
              <a:spcBef>
                <a:spcPts val="0"/>
              </a:spcBef>
              <a:spcAft>
                <a:spcPts val="0"/>
              </a:spcAft>
              <a:buSzPts val="1300"/>
              <a:buNone/>
              <a:defRPr/>
            </a:lvl8pPr>
            <a:lvl9pPr lvl="8" rtl="0" algn="l">
              <a:spcBef>
                <a:spcPts val="0"/>
              </a:spcBef>
              <a:spcAft>
                <a:spcPts val="0"/>
              </a:spcAft>
              <a:buSzPts val="1300"/>
              <a:buNone/>
              <a:defRPr/>
            </a:lvl9pPr>
          </a:lstStyle>
          <a:p/>
        </p:txBody>
      </p:sp>
      <p:sp>
        <p:nvSpPr>
          <p:cNvPr id="753" name="Google Shape;753;p10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quare Right Photo Layout">
  <p:cSld name="Square Right Photo Layout">
    <p:spTree>
      <p:nvGrpSpPr>
        <p:cNvPr id="760" name="Shape 760"/>
        <p:cNvGrpSpPr/>
        <p:nvPr/>
      </p:nvGrpSpPr>
      <p:grpSpPr>
        <a:xfrm>
          <a:off x="0" y="0"/>
          <a:ext cx="0" cy="0"/>
          <a:chOff x="0" y="0"/>
          <a:chExt cx="0" cy="0"/>
        </a:xfrm>
      </p:grpSpPr>
      <p:sp>
        <p:nvSpPr>
          <p:cNvPr id="761" name="Google Shape;761;p111"/>
          <p:cNvSpPr txBox="1"/>
          <p:nvPr>
            <p:ph type="title"/>
          </p:nvPr>
        </p:nvSpPr>
        <p:spPr>
          <a:xfrm>
            <a:off x="269240" y="291069"/>
            <a:ext cx="4795800" cy="1484700"/>
          </a:xfrm>
          <a:prstGeom prst="rect">
            <a:avLst/>
          </a:prstGeom>
          <a:noFill/>
          <a:ln>
            <a:noFill/>
          </a:ln>
        </p:spPr>
        <p:txBody>
          <a:bodyPr anchorCtr="0" anchor="t" bIns="45700" lIns="91425" spcFirstLastPara="1" rIns="91425" wrap="square" tIns="45700"/>
          <a:lstStyle>
            <a:lvl1pPr lvl="0" rtl="0" algn="l">
              <a:lnSpc>
                <a:spcPct val="90000"/>
              </a:lnSpc>
              <a:spcBef>
                <a:spcPts val="0"/>
              </a:spcBef>
              <a:spcAft>
                <a:spcPts val="0"/>
              </a:spcAft>
              <a:buClr>
                <a:schemeClr val="dk1"/>
              </a:buClr>
              <a:buSzPts val="4705"/>
              <a:buFont typeface="Calibri"/>
              <a:buNone/>
              <a:defRPr sz="4705">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62" name="Google Shape;762;p111"/>
          <p:cNvSpPr/>
          <p:nvPr>
            <p:ph idx="2" type="pic"/>
          </p:nvPr>
        </p:nvSpPr>
        <p:spPr>
          <a:xfrm>
            <a:off x="6096000" y="0"/>
            <a:ext cx="6096000" cy="6856200"/>
          </a:xfrm>
          <a:prstGeom prst="rect">
            <a:avLst/>
          </a:prstGeom>
          <a:blipFill rotWithShape="1">
            <a:blip r:embed="rId2">
              <a:alphaModFix/>
            </a:blip>
            <a:stretch>
              <a:fillRect b="0" l="0" r="0" t="0"/>
            </a:stretch>
          </a:blipFill>
          <a:ln>
            <a:noFill/>
          </a:ln>
        </p:spPr>
        <p:txBody>
          <a:bodyPr anchorCtr="0" anchor="ctr" bIns="45700" lIns="91425" spcFirstLastPara="1" rIns="91425" wrap="square" tIns="548625"/>
          <a:lstStyle>
            <a:lvl1pPr lvl="0" marR="0" rtl="0" algn="ctr">
              <a:lnSpc>
                <a:spcPct val="90000"/>
              </a:lnSpc>
              <a:spcBef>
                <a:spcPts val="1000"/>
              </a:spcBef>
              <a:spcAft>
                <a:spcPts val="0"/>
              </a:spcAft>
              <a:buClr>
                <a:srgbClr val="FFFFFF"/>
              </a:buClr>
              <a:buSzPts val="1568"/>
              <a:buFont typeface="Arial"/>
              <a:buNone/>
              <a:defRPr b="1" i="0" sz="1568" u="none" cap="none" strike="noStrike">
                <a:solidFill>
                  <a:srgbClr val="FFFFFF"/>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p:fade/>
  </p:transition>
  <p:extLst>
    <p:ext uri="{DCECCB84-F9BA-43D5-87BE-67443E8EF086}">
      <p15:sldGuideLst>
        <p15:guide id="1" pos="3360">
          <p15:clr>
            <a:srgbClr val="FBAE40"/>
          </p15:clr>
        </p15:guide>
        <p15:guide id="2" pos="384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63" name="Shape 763"/>
        <p:cNvGrpSpPr/>
        <p:nvPr/>
      </p:nvGrpSpPr>
      <p:grpSpPr>
        <a:xfrm>
          <a:off x="0" y="0"/>
          <a:ext cx="0" cy="0"/>
          <a:chOff x="0" y="0"/>
          <a:chExt cx="0" cy="0"/>
        </a:xfrm>
      </p:grpSpPr>
      <p:sp>
        <p:nvSpPr>
          <p:cNvPr id="764" name="Google Shape;764;p11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65" name="Google Shape;765;p11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66" name="Google Shape;766;p11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67" name="Google Shape;767;p11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Slide">
  <p:cSld name="1_Title Slide">
    <p:spTree>
      <p:nvGrpSpPr>
        <p:cNvPr id="768" name="Shape 768"/>
        <p:cNvGrpSpPr/>
        <p:nvPr/>
      </p:nvGrpSpPr>
      <p:grpSpPr>
        <a:xfrm>
          <a:off x="0" y="0"/>
          <a:ext cx="0" cy="0"/>
          <a:chOff x="0" y="0"/>
          <a:chExt cx="0" cy="0"/>
        </a:xfrm>
      </p:grpSpPr>
      <p:sp>
        <p:nvSpPr>
          <p:cNvPr id="769" name="Google Shape;769;p113"/>
          <p:cNvSpPr txBox="1"/>
          <p:nvPr>
            <p:ph type="title"/>
          </p:nvPr>
        </p:nvSpPr>
        <p:spPr>
          <a:xfrm>
            <a:off x="426424" y="440495"/>
            <a:ext cx="11336100" cy="758100"/>
          </a:xfrm>
          <a:prstGeom prst="rect">
            <a:avLst/>
          </a:prstGeom>
          <a:noFill/>
          <a:ln>
            <a:noFill/>
          </a:ln>
        </p:spPr>
        <p:txBody>
          <a:bodyPr anchorCtr="0" anchor="t" bIns="0" lIns="0" spcFirstLastPara="1" rIns="0" wrap="square" tIns="164575"/>
          <a:lstStyle>
            <a:lvl1pPr lvl="0" rtl="0" algn="l">
              <a:lnSpc>
                <a:spcPct val="90000"/>
              </a:lnSpc>
              <a:spcBef>
                <a:spcPts val="0"/>
              </a:spcBef>
              <a:spcAft>
                <a:spcPts val="0"/>
              </a:spcAft>
              <a:buClr>
                <a:srgbClr val="000000"/>
              </a:buClr>
              <a:buSzPts val="4400"/>
              <a:buFont typeface="Calibri"/>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770" name="Shape 770"/>
        <p:cNvGrpSpPr/>
        <p:nvPr/>
      </p:nvGrpSpPr>
      <p:grpSpPr>
        <a:xfrm>
          <a:off x="0" y="0"/>
          <a:ext cx="0" cy="0"/>
          <a:chOff x="0" y="0"/>
          <a:chExt cx="0" cy="0"/>
        </a:xfrm>
      </p:grpSpPr>
      <p:sp>
        <p:nvSpPr>
          <p:cNvPr id="771" name="Google Shape;771;p11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72" name="Google Shape;772;p11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73" name="Google Shape;773;p11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74" name="Google Shape;774;p11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75" name="Google Shape;775;p11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p:cSld name="1_Title and Content">
    <p:spTree>
      <p:nvGrpSpPr>
        <p:cNvPr id="776" name="Shape 776"/>
        <p:cNvGrpSpPr/>
        <p:nvPr/>
      </p:nvGrpSpPr>
      <p:grpSpPr>
        <a:xfrm>
          <a:off x="0" y="0"/>
          <a:ext cx="0" cy="0"/>
          <a:chOff x="0" y="0"/>
          <a:chExt cx="0" cy="0"/>
        </a:xfrm>
      </p:grpSpPr>
      <p:sp>
        <p:nvSpPr>
          <p:cNvPr id="777" name="Google Shape;777;p11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78" name="Google Shape;778;p115"/>
          <p:cNvSpPr txBox="1"/>
          <p:nvPr>
            <p:ph idx="1" type="body"/>
          </p:nvPr>
        </p:nvSpPr>
        <p:spPr>
          <a:xfrm>
            <a:off x="584200" y="1435497"/>
            <a:ext cx="11018400" cy="2308200"/>
          </a:xfrm>
          <a:prstGeom prst="rect">
            <a:avLst/>
          </a:prstGeom>
          <a:noFill/>
          <a:ln>
            <a:noFill/>
          </a:ln>
        </p:spPr>
        <p:txBody>
          <a:bodyPr anchorCtr="0" anchor="t" bIns="45700" lIns="91425" spcFirstLastPara="1" rIns="91425" wrap="square" tIns="45700"/>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transition>
    <p:fade/>
  </p:transition>
  <p:extLst>
    <p:ext uri="{DCECCB84-F9BA-43D5-87BE-67443E8EF086}">
      <p15:sldGuideLst>
        <p15:guide id="1" orient="horz" pos="1272">
          <p15:clr>
            <a:srgbClr val="5ACBF0"/>
          </p15:clr>
        </p15:guide>
        <p15:guide id="2" orient="horz" pos="288">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67" name="Shape 67"/>
        <p:cNvGrpSpPr/>
        <p:nvPr/>
      </p:nvGrpSpPr>
      <p:grpSpPr>
        <a:xfrm>
          <a:off x="0" y="0"/>
          <a:ext cx="0" cy="0"/>
          <a:chOff x="0" y="0"/>
          <a:chExt cx="0" cy="0"/>
        </a:xfrm>
      </p:grpSpPr>
      <p:sp>
        <p:nvSpPr>
          <p:cNvPr id="68" name="Google Shape;68;p12"/>
          <p:cNvSpPr txBox="1"/>
          <p:nvPr>
            <p:ph type="title"/>
          </p:nvPr>
        </p:nvSpPr>
        <p:spPr>
          <a:xfrm rot="5400000">
            <a:off x="8016874" y="1028702"/>
            <a:ext cx="4387851" cy="2743200"/>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2"/>
          <p:cNvSpPr txBox="1"/>
          <p:nvPr>
            <p:ph idx="1" type="body"/>
          </p:nvPr>
        </p:nvSpPr>
        <p:spPr>
          <a:xfrm rot="5400000">
            <a:off x="2428874" y="-1612899"/>
            <a:ext cx="4387851" cy="8026400"/>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 name="Google Shape;70;p12"/>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2"/>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779" name="Shape 779"/>
        <p:cNvGrpSpPr/>
        <p:nvPr/>
      </p:nvGrpSpPr>
      <p:grpSpPr>
        <a:xfrm>
          <a:off x="0" y="0"/>
          <a:ext cx="0" cy="0"/>
          <a:chOff x="0" y="0"/>
          <a:chExt cx="0" cy="0"/>
        </a:xfrm>
      </p:grpSpPr>
      <p:sp>
        <p:nvSpPr>
          <p:cNvPr id="780" name="Google Shape;780;p116"/>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lstStyle>
            <a:lvl1pPr lvl="0" rtl="0" algn="l">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81" name="Google Shape;781;p116"/>
          <p:cNvSpPr/>
          <p:nvPr>
            <p:ph idx="2" type="pic"/>
          </p:nvPr>
        </p:nvSpPr>
        <p:spPr>
          <a:xfrm>
            <a:off x="5183188" y="987425"/>
            <a:ext cx="6172200" cy="4873500"/>
          </a:xfrm>
          <a:prstGeom prst="rect">
            <a:avLst/>
          </a:prstGeom>
          <a:noFill/>
          <a:ln>
            <a:noFill/>
          </a:ln>
        </p:spPr>
        <p:txBody>
          <a:bodyPr anchorCtr="0" anchor="t" bIns="45700" lIns="91425" spcFirstLastPara="1" rIns="91425" wrap="square" tIns="45700"/>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82" name="Google Shape;782;p116"/>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783" name="Google Shape;783;p11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84" name="Google Shape;784;p11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85" name="Google Shape;785;p11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786" name="Shape 786"/>
        <p:cNvGrpSpPr/>
        <p:nvPr/>
      </p:nvGrpSpPr>
      <p:grpSpPr>
        <a:xfrm>
          <a:off x="0" y="0"/>
          <a:ext cx="0" cy="0"/>
          <a:chOff x="0" y="0"/>
          <a:chExt cx="0" cy="0"/>
        </a:xfrm>
      </p:grpSpPr>
      <p:sp>
        <p:nvSpPr>
          <p:cNvPr id="787" name="Google Shape;787;p117"/>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lstStyle>
            <a:lvl1pPr lvl="0" rtl="0" algn="ctr">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88" name="Google Shape;788;p117"/>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lstStyle>
            <a:lvl1pPr lvl="0" rtl="0" algn="ctr">
              <a:lnSpc>
                <a:spcPct val="90000"/>
              </a:lnSpc>
              <a:spcBef>
                <a:spcPts val="1000"/>
              </a:spcBef>
              <a:spcAft>
                <a:spcPts val="0"/>
              </a:spcAft>
              <a:buClr>
                <a:schemeClr val="dk1"/>
              </a:buClr>
              <a:buSzPts val="2400"/>
              <a:buNone/>
              <a:defRPr sz="24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789" name="Google Shape;789;p11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90" name="Google Shape;790;p11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91" name="Google Shape;791;p11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792" name="Shape 792"/>
        <p:cNvGrpSpPr/>
        <p:nvPr/>
      </p:nvGrpSpPr>
      <p:grpSpPr>
        <a:xfrm>
          <a:off x="0" y="0"/>
          <a:ext cx="0" cy="0"/>
          <a:chOff x="0" y="0"/>
          <a:chExt cx="0" cy="0"/>
        </a:xfrm>
      </p:grpSpPr>
      <p:sp>
        <p:nvSpPr>
          <p:cNvPr id="793" name="Google Shape;793;p118"/>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lstStyle>
            <a:lvl1pPr lvl="0" rtl="0" algn="l">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94" name="Google Shape;794;p118"/>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lstStyle>
            <a:lvl1pPr indent="-228600" lvl="0" marL="457200" rtl="0" algn="l">
              <a:lnSpc>
                <a:spcPct val="90000"/>
              </a:lnSpc>
              <a:spcBef>
                <a:spcPts val="1000"/>
              </a:spcBef>
              <a:spcAft>
                <a:spcPts val="0"/>
              </a:spcAft>
              <a:buClr>
                <a:srgbClr val="888888"/>
              </a:buClr>
              <a:buSzPts val="2400"/>
              <a:buNone/>
              <a:defRPr sz="2400">
                <a:solidFill>
                  <a:srgbClr val="888888"/>
                </a:solidFill>
              </a:defRPr>
            </a:lvl1pPr>
            <a:lvl2pPr indent="-228600" lvl="1" marL="914400" rtl="0" algn="l">
              <a:lnSpc>
                <a:spcPct val="90000"/>
              </a:lnSpc>
              <a:spcBef>
                <a:spcPts val="500"/>
              </a:spcBef>
              <a:spcAft>
                <a:spcPts val="0"/>
              </a:spcAft>
              <a:buClr>
                <a:srgbClr val="888888"/>
              </a:buClr>
              <a:buSzPts val="2000"/>
              <a:buNone/>
              <a:defRPr sz="2000">
                <a:solidFill>
                  <a:srgbClr val="888888"/>
                </a:solidFill>
              </a:defRPr>
            </a:lvl2pPr>
            <a:lvl3pPr indent="-228600" lvl="2" marL="1371600" rtl="0" algn="l">
              <a:lnSpc>
                <a:spcPct val="90000"/>
              </a:lnSpc>
              <a:spcBef>
                <a:spcPts val="500"/>
              </a:spcBef>
              <a:spcAft>
                <a:spcPts val="0"/>
              </a:spcAft>
              <a:buClr>
                <a:srgbClr val="888888"/>
              </a:buClr>
              <a:buSzPts val="1800"/>
              <a:buNone/>
              <a:defRPr sz="1800">
                <a:solidFill>
                  <a:srgbClr val="888888"/>
                </a:solidFill>
              </a:defRPr>
            </a:lvl3pPr>
            <a:lvl4pPr indent="-228600" lvl="3" marL="1828800" rtl="0" algn="l">
              <a:lnSpc>
                <a:spcPct val="90000"/>
              </a:lnSpc>
              <a:spcBef>
                <a:spcPts val="500"/>
              </a:spcBef>
              <a:spcAft>
                <a:spcPts val="0"/>
              </a:spcAft>
              <a:buClr>
                <a:srgbClr val="888888"/>
              </a:buClr>
              <a:buSzPts val="1600"/>
              <a:buNone/>
              <a:defRPr sz="1600">
                <a:solidFill>
                  <a:srgbClr val="888888"/>
                </a:solidFill>
              </a:defRPr>
            </a:lvl4pPr>
            <a:lvl5pPr indent="-228600" lvl="4" marL="2286000" rtl="0" algn="l">
              <a:lnSpc>
                <a:spcPct val="90000"/>
              </a:lnSpc>
              <a:spcBef>
                <a:spcPts val="5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sp>
        <p:nvSpPr>
          <p:cNvPr id="795" name="Google Shape;795;p11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96" name="Google Shape;796;p11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97" name="Google Shape;797;p11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798" name="Shape 798"/>
        <p:cNvGrpSpPr/>
        <p:nvPr/>
      </p:nvGrpSpPr>
      <p:grpSpPr>
        <a:xfrm>
          <a:off x="0" y="0"/>
          <a:ext cx="0" cy="0"/>
          <a:chOff x="0" y="0"/>
          <a:chExt cx="0" cy="0"/>
        </a:xfrm>
      </p:grpSpPr>
      <p:sp>
        <p:nvSpPr>
          <p:cNvPr id="799" name="Google Shape;799;p11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00" name="Google Shape;800;p119"/>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01" name="Google Shape;801;p119"/>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02" name="Google Shape;802;p11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03" name="Google Shape;803;p11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04" name="Google Shape;804;p11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805" name="Shape 805"/>
        <p:cNvGrpSpPr/>
        <p:nvPr/>
      </p:nvGrpSpPr>
      <p:grpSpPr>
        <a:xfrm>
          <a:off x="0" y="0"/>
          <a:ext cx="0" cy="0"/>
          <a:chOff x="0" y="0"/>
          <a:chExt cx="0" cy="0"/>
        </a:xfrm>
      </p:grpSpPr>
      <p:sp>
        <p:nvSpPr>
          <p:cNvPr id="806" name="Google Shape;806;p120"/>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07" name="Google Shape;807;p120"/>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808" name="Google Shape;808;p120"/>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09" name="Google Shape;809;p120"/>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810" name="Google Shape;810;p120"/>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11" name="Google Shape;811;p12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12" name="Google Shape;812;p12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13" name="Google Shape;813;p12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14" name="Shape 814"/>
        <p:cNvGrpSpPr/>
        <p:nvPr/>
      </p:nvGrpSpPr>
      <p:grpSpPr>
        <a:xfrm>
          <a:off x="0" y="0"/>
          <a:ext cx="0" cy="0"/>
          <a:chOff x="0" y="0"/>
          <a:chExt cx="0" cy="0"/>
        </a:xfrm>
      </p:grpSpPr>
      <p:sp>
        <p:nvSpPr>
          <p:cNvPr id="815" name="Google Shape;815;p12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16" name="Google Shape;816;p12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17" name="Google Shape;817;p12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818" name="Shape 818"/>
        <p:cNvGrpSpPr/>
        <p:nvPr/>
      </p:nvGrpSpPr>
      <p:grpSpPr>
        <a:xfrm>
          <a:off x="0" y="0"/>
          <a:ext cx="0" cy="0"/>
          <a:chOff x="0" y="0"/>
          <a:chExt cx="0" cy="0"/>
        </a:xfrm>
      </p:grpSpPr>
      <p:sp>
        <p:nvSpPr>
          <p:cNvPr id="819" name="Google Shape;819;p122"/>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lstStyle>
            <a:lvl1pPr lvl="0" rtl="0" algn="l">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20" name="Google Shape;820;p122"/>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lstStyle>
            <a:lvl1pPr indent="-431800" lvl="0" marL="457200" rtl="0" algn="l">
              <a:lnSpc>
                <a:spcPct val="90000"/>
              </a:lnSpc>
              <a:spcBef>
                <a:spcPts val="1000"/>
              </a:spcBef>
              <a:spcAft>
                <a:spcPts val="0"/>
              </a:spcAft>
              <a:buClr>
                <a:schemeClr val="dk1"/>
              </a:buClr>
              <a:buSzPts val="3200"/>
              <a:buChar char="•"/>
              <a:defRPr sz="3200"/>
            </a:lvl1pPr>
            <a:lvl2pPr indent="-406400" lvl="1" marL="914400" rtl="0" algn="l">
              <a:lnSpc>
                <a:spcPct val="90000"/>
              </a:lnSpc>
              <a:spcBef>
                <a:spcPts val="500"/>
              </a:spcBef>
              <a:spcAft>
                <a:spcPts val="0"/>
              </a:spcAft>
              <a:buClr>
                <a:schemeClr val="dk1"/>
              </a:buClr>
              <a:buSzPts val="2800"/>
              <a:buChar char="•"/>
              <a:defRPr sz="2800"/>
            </a:lvl2pPr>
            <a:lvl3pPr indent="-381000" lvl="2" marL="1371600" rtl="0" algn="l">
              <a:lnSpc>
                <a:spcPct val="90000"/>
              </a:lnSpc>
              <a:spcBef>
                <a:spcPts val="500"/>
              </a:spcBef>
              <a:spcAft>
                <a:spcPts val="0"/>
              </a:spcAft>
              <a:buClr>
                <a:schemeClr val="dk1"/>
              </a:buClr>
              <a:buSzPts val="2400"/>
              <a:buChar char="•"/>
              <a:defRPr sz="2400"/>
            </a:lvl3pPr>
            <a:lvl4pPr indent="-355600" lvl="3" marL="1828800" rtl="0" algn="l">
              <a:lnSpc>
                <a:spcPct val="90000"/>
              </a:lnSpc>
              <a:spcBef>
                <a:spcPts val="500"/>
              </a:spcBef>
              <a:spcAft>
                <a:spcPts val="0"/>
              </a:spcAft>
              <a:buClr>
                <a:schemeClr val="dk1"/>
              </a:buClr>
              <a:buSzPts val="2000"/>
              <a:buChar char="•"/>
              <a:defRPr sz="2000"/>
            </a:lvl4pPr>
            <a:lvl5pPr indent="-355600" lvl="4" marL="2286000" rtl="0" algn="l">
              <a:lnSpc>
                <a:spcPct val="90000"/>
              </a:lnSpc>
              <a:spcBef>
                <a:spcPts val="500"/>
              </a:spcBef>
              <a:spcAft>
                <a:spcPts val="0"/>
              </a:spcAft>
              <a:buClr>
                <a:schemeClr val="dk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821" name="Google Shape;821;p122"/>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822" name="Google Shape;822;p12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23" name="Google Shape;823;p12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24" name="Google Shape;824;p12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825" name="Shape 825"/>
        <p:cNvGrpSpPr/>
        <p:nvPr/>
      </p:nvGrpSpPr>
      <p:grpSpPr>
        <a:xfrm>
          <a:off x="0" y="0"/>
          <a:ext cx="0" cy="0"/>
          <a:chOff x="0" y="0"/>
          <a:chExt cx="0" cy="0"/>
        </a:xfrm>
      </p:grpSpPr>
      <p:sp>
        <p:nvSpPr>
          <p:cNvPr id="826" name="Google Shape;826;p12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27" name="Google Shape;827;p123"/>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28" name="Google Shape;828;p12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29" name="Google Shape;829;p12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30" name="Google Shape;830;p12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831" name="Shape 831"/>
        <p:cNvGrpSpPr/>
        <p:nvPr/>
      </p:nvGrpSpPr>
      <p:grpSpPr>
        <a:xfrm>
          <a:off x="0" y="0"/>
          <a:ext cx="0" cy="0"/>
          <a:chOff x="0" y="0"/>
          <a:chExt cx="0" cy="0"/>
        </a:xfrm>
      </p:grpSpPr>
      <p:sp>
        <p:nvSpPr>
          <p:cNvPr id="832" name="Google Shape;832;p124"/>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33" name="Google Shape;833;p124"/>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34" name="Google Shape;834;p12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35" name="Google Shape;835;p12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36" name="Google Shape;836;p12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bottom anchor">
  <p:cSld name="Title slide - bottom anchor">
    <p:bg>
      <p:bgPr>
        <a:solidFill>
          <a:schemeClr val="dk2"/>
        </a:solidFill>
      </p:bgPr>
    </p:bg>
    <p:spTree>
      <p:nvGrpSpPr>
        <p:cNvPr id="837" name="Shape 837"/>
        <p:cNvGrpSpPr/>
        <p:nvPr/>
      </p:nvGrpSpPr>
      <p:grpSpPr>
        <a:xfrm>
          <a:off x="0" y="0"/>
          <a:ext cx="0" cy="0"/>
          <a:chOff x="0" y="0"/>
          <a:chExt cx="0" cy="0"/>
        </a:xfrm>
      </p:grpSpPr>
      <p:pic>
        <p:nvPicPr>
          <p:cNvPr descr="A person standing in front of a group of people looking at each other&#10;&#10;Description generated with high confidence" id="838" name="Google Shape;838;p125"/>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839" name="Google Shape;839;p125"/>
          <p:cNvSpPr/>
          <p:nvPr/>
        </p:nvSpPr>
        <p:spPr>
          <a:xfrm>
            <a:off x="0" y="0"/>
            <a:ext cx="8050800" cy="6858000"/>
          </a:xfrm>
          <a:prstGeom prst="rect">
            <a:avLst/>
          </a:prstGeom>
          <a:gradFill>
            <a:gsLst>
              <a:gs pos="0">
                <a:srgbClr val="353535"/>
              </a:gs>
              <a:gs pos="100000">
                <a:srgbClr val="353535">
                  <a:alpha val="0"/>
                </a:srgbClr>
              </a:gs>
            </a:gsLst>
            <a:lin ang="0" scaled="0"/>
          </a:gra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Calibri"/>
              <a:buNone/>
            </a:pPr>
            <a:r>
              <a:t/>
            </a:r>
            <a:endParaRPr b="0" i="0" sz="2400" u="none" cap="none" strike="noStrike">
              <a:solidFill>
                <a:srgbClr val="FFFFFF"/>
              </a:solidFill>
              <a:latin typeface="Quattrocento Sans"/>
              <a:ea typeface="Quattrocento Sans"/>
              <a:cs typeface="Quattrocento Sans"/>
              <a:sym typeface="Quattrocento Sans"/>
            </a:endParaRPr>
          </a:p>
        </p:txBody>
      </p:sp>
      <p:pic>
        <p:nvPicPr>
          <p:cNvPr id="840" name="Google Shape;840;p125"/>
          <p:cNvPicPr preferRelativeResize="0"/>
          <p:nvPr/>
        </p:nvPicPr>
        <p:blipFill rotWithShape="1">
          <a:blip r:embed="rId3">
            <a:alphaModFix/>
          </a:blip>
          <a:srcRect b="0" l="0" r="0" t="0"/>
          <a:stretch/>
        </p:blipFill>
        <p:spPr>
          <a:xfrm>
            <a:off x="584201" y="6183284"/>
            <a:ext cx="1366243" cy="29260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5900">
          <p15:clr>
            <a:srgbClr val="FBAE40"/>
          </p15:clr>
        </p15:guide>
        <p15:guide id="2" orient="horz" pos="2098">
          <p15:clr>
            <a:srgbClr val="FBAE40"/>
          </p15:clr>
        </p15:guide>
        <p15:guide id="3" orient="horz" pos="234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Non-bulleted text">
  <p:cSld name="Title &amp; Non-bulleted text">
    <p:spTree>
      <p:nvGrpSpPr>
        <p:cNvPr id="77" name="Shape 77"/>
        <p:cNvGrpSpPr/>
        <p:nvPr/>
      </p:nvGrpSpPr>
      <p:grpSpPr>
        <a:xfrm>
          <a:off x="0" y="0"/>
          <a:ext cx="0" cy="0"/>
          <a:chOff x="0" y="0"/>
          <a:chExt cx="0" cy="0"/>
        </a:xfrm>
      </p:grpSpPr>
      <p:sp>
        <p:nvSpPr>
          <p:cNvPr id="78" name="Google Shape;78;p14"/>
          <p:cNvSpPr txBox="1"/>
          <p:nvPr>
            <p:ph type="title"/>
          </p:nvPr>
        </p:nvSpPr>
        <p:spPr>
          <a:xfrm>
            <a:off x="426424" y="302551"/>
            <a:ext cx="11336039" cy="744014"/>
          </a:xfrm>
          <a:prstGeom prst="rect">
            <a:avLst/>
          </a:prstGeom>
          <a:noFill/>
          <a:ln>
            <a:noFill/>
          </a:ln>
        </p:spPr>
        <p:txBody>
          <a:bodyPr anchorCtr="0" anchor="t" bIns="0" lIns="0" spcFirstLastPara="1" rIns="0" wrap="square" tIns="164575"/>
          <a:lstStyle>
            <a:lvl1pPr lvl="0" algn="l">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4"/>
          <p:cNvSpPr txBox="1"/>
          <p:nvPr>
            <p:ph idx="1" type="body"/>
          </p:nvPr>
        </p:nvSpPr>
        <p:spPr>
          <a:xfrm>
            <a:off x="586390" y="1434370"/>
            <a:ext cx="11018520" cy="2308324"/>
          </a:xfrm>
          <a:prstGeom prst="rect">
            <a:avLst/>
          </a:prstGeom>
          <a:noFill/>
          <a:ln>
            <a:noFill/>
          </a:ln>
        </p:spPr>
        <p:txBody>
          <a:bodyPr anchorCtr="0" anchor="t" bIns="0" lIns="0" spcFirstLastPara="1" rIns="0" wrap="square" tIns="0"/>
          <a:lstStyle>
            <a:lvl1pPr indent="-228600" lvl="0" marL="457200" algn="l">
              <a:lnSpc>
                <a:spcPct val="90000"/>
              </a:lnSpc>
              <a:spcBef>
                <a:spcPts val="0"/>
              </a:spcBef>
              <a:spcAft>
                <a:spcPts val="0"/>
              </a:spcAft>
              <a:buClr>
                <a:srgbClr val="000000"/>
              </a:buClr>
              <a:buSzPts val="2294"/>
              <a:buNone/>
              <a:defRPr/>
            </a:lvl1pPr>
            <a:lvl2pPr indent="-228600" lvl="1" marL="914400" algn="l">
              <a:lnSpc>
                <a:spcPct val="90000"/>
              </a:lnSpc>
              <a:spcBef>
                <a:spcPts val="0"/>
              </a:spcBef>
              <a:spcAft>
                <a:spcPts val="0"/>
              </a:spcAft>
              <a:buClr>
                <a:srgbClr val="000000"/>
              </a:buClr>
              <a:buSzPts val="1765"/>
              <a:buNone/>
              <a:defRPr/>
            </a:lvl2pPr>
            <a:lvl3pPr indent="-228600" lvl="2" marL="1371600" algn="l">
              <a:lnSpc>
                <a:spcPct val="90000"/>
              </a:lnSpc>
              <a:spcBef>
                <a:spcPts val="0"/>
              </a:spcBef>
              <a:spcAft>
                <a:spcPts val="0"/>
              </a:spcAft>
              <a:buClr>
                <a:srgbClr val="000000"/>
              </a:buClr>
              <a:buSzPts val="1411"/>
              <a:buNone/>
              <a:defRPr/>
            </a:lvl3pPr>
            <a:lvl4pPr indent="-228600" lvl="3" marL="1828800" algn="l">
              <a:lnSpc>
                <a:spcPct val="90000"/>
              </a:lnSpc>
              <a:spcBef>
                <a:spcPts val="0"/>
              </a:spcBef>
              <a:spcAft>
                <a:spcPts val="0"/>
              </a:spcAft>
              <a:buClr>
                <a:srgbClr val="000000"/>
              </a:buClr>
              <a:buSzPts val="1411"/>
              <a:buNone/>
              <a:defRPr/>
            </a:lvl4pPr>
            <a:lvl5pPr indent="-228600" lvl="4" marL="2286000" algn="l">
              <a:lnSpc>
                <a:spcPct val="90000"/>
              </a:lnSpc>
              <a:spcBef>
                <a:spcPts val="0"/>
              </a:spcBef>
              <a:spcAft>
                <a:spcPts val="0"/>
              </a:spcAft>
              <a:buClr>
                <a:srgbClr val="000000"/>
              </a:buClr>
              <a:buSzPts val="1411"/>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extLst>
    <p:ext uri="{DCECCB84-F9BA-43D5-87BE-67443E8EF086}">
      <p15:sldGuideLst>
        <p15:guide id="1" orient="horz" pos="288">
          <p15:clr>
            <a:srgbClr val="5ACBF0"/>
          </p15:clr>
        </p15:guide>
        <p15:guide id="2" orient="horz" pos="905">
          <p15:clr>
            <a:srgbClr val="5ACBF0"/>
          </p15:clr>
        </p15:guide>
        <p15:guide id="3" orient="horz" pos="12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with photo - Light">
  <p:cSld name="Title with photo - Light">
    <p:bg>
      <p:bgPr>
        <a:blipFill>
          <a:blip r:embed="rId2">
            <a:alphaModFix/>
          </a:blip>
          <a:stretch>
            <a:fillRect/>
          </a:stretch>
        </a:blipFill>
      </p:bgPr>
    </p:bg>
    <p:spTree>
      <p:nvGrpSpPr>
        <p:cNvPr id="841" name="Shape 841"/>
        <p:cNvGrpSpPr/>
        <p:nvPr/>
      </p:nvGrpSpPr>
      <p:grpSpPr>
        <a:xfrm>
          <a:off x="0" y="0"/>
          <a:ext cx="0" cy="0"/>
          <a:chOff x="0" y="0"/>
          <a:chExt cx="0" cy="0"/>
        </a:xfrm>
      </p:grpSpPr>
      <p:sp>
        <p:nvSpPr>
          <p:cNvPr id="842" name="Google Shape;842;p126"/>
          <p:cNvSpPr txBox="1"/>
          <p:nvPr>
            <p:ph type="title"/>
          </p:nvPr>
        </p:nvSpPr>
        <p:spPr>
          <a:xfrm>
            <a:off x="269302" y="1751302"/>
            <a:ext cx="6274800" cy="2125200"/>
          </a:xfrm>
          <a:prstGeom prst="rect">
            <a:avLst/>
          </a:prstGeom>
          <a:noFill/>
          <a:ln>
            <a:noFill/>
          </a:ln>
        </p:spPr>
        <p:txBody>
          <a:bodyPr anchorCtr="0" anchor="b" bIns="91425" lIns="146300" spcFirstLastPara="1" rIns="146300" wrap="square" tIns="91425"/>
          <a:lstStyle>
            <a:lvl1pPr lvl="0" rtl="0" algn="l">
              <a:lnSpc>
                <a:spcPct val="90000"/>
              </a:lnSpc>
              <a:spcBef>
                <a:spcPts val="0"/>
              </a:spcBef>
              <a:spcAft>
                <a:spcPts val="0"/>
              </a:spcAft>
              <a:buClr>
                <a:schemeClr val="dk1"/>
              </a:buClr>
              <a:buSzPts val="4705"/>
              <a:buFont typeface="Calibri"/>
              <a:buNone/>
              <a:defRPr sz="4705">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43" name="Google Shape;843;p126"/>
          <p:cNvSpPr txBox="1"/>
          <p:nvPr>
            <p:ph idx="1" type="body"/>
          </p:nvPr>
        </p:nvSpPr>
        <p:spPr>
          <a:xfrm>
            <a:off x="267683" y="3876675"/>
            <a:ext cx="6276600" cy="543300"/>
          </a:xfrm>
          <a:prstGeom prst="rect">
            <a:avLst/>
          </a:prstGeom>
          <a:noFill/>
          <a:ln>
            <a:noFill/>
          </a:ln>
        </p:spPr>
        <p:txBody>
          <a:bodyPr anchorCtr="0" anchor="t" bIns="109725" lIns="164575" spcFirstLastPara="1" rIns="164575" wrap="square" tIns="109725"/>
          <a:lstStyle>
            <a:lvl1pPr indent="-228600" lvl="0" marL="457200" rtl="0" algn="l">
              <a:lnSpc>
                <a:spcPct val="90000"/>
              </a:lnSpc>
              <a:spcBef>
                <a:spcPts val="0"/>
              </a:spcBef>
              <a:spcAft>
                <a:spcPts val="0"/>
              </a:spcAft>
              <a:buClr>
                <a:schemeClr val="dk1"/>
              </a:buClr>
              <a:buSzPts val="2353"/>
              <a:buNone/>
              <a:defRPr sz="2353">
                <a:solidFill>
                  <a:schemeClr val="dk1"/>
                </a:solidFill>
                <a:latin typeface="Calibri"/>
                <a:ea typeface="Calibri"/>
                <a:cs typeface="Calibri"/>
                <a:sym typeface="Calibri"/>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844" name="Google Shape;844;p126"/>
          <p:cNvPicPr preferRelativeResize="0"/>
          <p:nvPr/>
        </p:nvPicPr>
        <p:blipFill rotWithShape="1">
          <a:blip r:embed="rId3">
            <a:alphaModFix/>
          </a:blip>
          <a:srcRect b="0" l="0" r="0" t="0"/>
          <a:stretch/>
        </p:blipFill>
        <p:spPr>
          <a:xfrm>
            <a:off x="451632" y="6111775"/>
            <a:ext cx="1423304" cy="30482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logo slide 2">
  <p:cSld name="Closing logo slide 2">
    <p:bg>
      <p:bgPr>
        <a:solidFill>
          <a:schemeClr val="accent1"/>
        </a:solidFill>
      </p:bgPr>
    </p:bg>
    <p:spTree>
      <p:nvGrpSpPr>
        <p:cNvPr id="845" name="Shape 845"/>
        <p:cNvGrpSpPr/>
        <p:nvPr/>
      </p:nvGrpSpPr>
      <p:grpSpPr>
        <a:xfrm>
          <a:off x="0" y="0"/>
          <a:ext cx="0" cy="0"/>
          <a:chOff x="0" y="0"/>
          <a:chExt cx="0" cy="0"/>
        </a:xfrm>
      </p:grpSpPr>
      <p:sp>
        <p:nvSpPr>
          <p:cNvPr id="846" name="Google Shape;846;p127"/>
          <p:cNvSpPr txBox="1"/>
          <p:nvPr/>
        </p:nvSpPr>
        <p:spPr>
          <a:xfrm>
            <a:off x="269240" y="6099190"/>
            <a:ext cx="4482000" cy="467700"/>
          </a:xfrm>
          <a:prstGeom prst="rect">
            <a:avLst/>
          </a:prstGeom>
          <a:noFill/>
          <a:ln>
            <a:noFill/>
          </a:ln>
        </p:spPr>
        <p:txBody>
          <a:bodyPr anchorCtr="0" anchor="t" bIns="179275" lIns="179275" spcFirstLastPara="1" rIns="179275" wrap="square" tIns="179275">
            <a:noAutofit/>
          </a:bodyPr>
          <a:lstStyle/>
          <a:p>
            <a:pPr indent="0" lvl="0" marL="0" marR="0" rtl="0" algn="l">
              <a:spcBef>
                <a:spcPts val="0"/>
              </a:spcBef>
              <a:spcAft>
                <a:spcPts val="0"/>
              </a:spcAft>
              <a:buNone/>
            </a:pPr>
            <a:r>
              <a:rPr lang="en-US" sz="686">
                <a:solidFill>
                  <a:schemeClr val="lt1"/>
                </a:solidFill>
                <a:latin typeface="Calibri"/>
                <a:ea typeface="Calibri"/>
                <a:cs typeface="Calibri"/>
                <a:sym typeface="Calibri"/>
              </a:rPr>
              <a:t>© Copyright Microsoft Corporation. All rights reserved. </a:t>
            </a:r>
            <a:endParaRPr/>
          </a:p>
        </p:txBody>
      </p:sp>
      <p:pic>
        <p:nvPicPr>
          <p:cNvPr id="847" name="Google Shape;847;p127"/>
          <p:cNvPicPr preferRelativeResize="0"/>
          <p:nvPr/>
        </p:nvPicPr>
        <p:blipFill rotWithShape="1">
          <a:blip r:embed="rId2">
            <a:alphaModFix/>
          </a:blip>
          <a:srcRect b="0" l="0" r="0" t="0"/>
          <a:stretch/>
        </p:blipFill>
        <p:spPr>
          <a:xfrm>
            <a:off x="451632" y="3302732"/>
            <a:ext cx="1423304" cy="304828"/>
          </a:xfrm>
          <a:prstGeom prst="rect">
            <a:avLst/>
          </a:prstGeom>
          <a:noFill/>
          <a:ln>
            <a:noFill/>
          </a:ln>
        </p:spPr>
      </p:pic>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white">
  <p:cSld name="Title slide white">
    <p:bg>
      <p:bgPr>
        <a:solidFill>
          <a:schemeClr val="dk1"/>
        </a:solidFill>
      </p:bgPr>
    </p:bg>
    <p:spTree>
      <p:nvGrpSpPr>
        <p:cNvPr id="80" name="Shape 80"/>
        <p:cNvGrpSpPr/>
        <p:nvPr/>
      </p:nvGrpSpPr>
      <p:grpSpPr>
        <a:xfrm>
          <a:off x="0" y="0"/>
          <a:ext cx="0" cy="0"/>
          <a:chOff x="0" y="0"/>
          <a:chExt cx="0" cy="0"/>
        </a:xfrm>
      </p:grpSpPr>
      <p:sp>
        <p:nvSpPr>
          <p:cNvPr id="81" name="Google Shape;81;p15"/>
          <p:cNvSpPr txBox="1"/>
          <p:nvPr>
            <p:ph type="title"/>
          </p:nvPr>
        </p:nvSpPr>
        <p:spPr>
          <a:xfrm>
            <a:off x="429544" y="3029995"/>
            <a:ext cx="9401560" cy="1793104"/>
          </a:xfrm>
          <a:prstGeom prst="rect">
            <a:avLst/>
          </a:prstGeom>
          <a:noFill/>
          <a:ln>
            <a:noFill/>
          </a:ln>
        </p:spPr>
        <p:txBody>
          <a:bodyPr anchorCtr="0" anchor="b" bIns="182875" lIns="0" spcFirstLastPara="1" rIns="0" wrap="square" tIns="0"/>
          <a:lstStyle>
            <a:lvl1pPr lvl="0" algn="l">
              <a:lnSpc>
                <a:spcPct val="90000"/>
              </a:lnSpc>
              <a:spcBef>
                <a:spcPts val="0"/>
              </a:spcBef>
              <a:spcAft>
                <a:spcPts val="0"/>
              </a:spcAft>
              <a:buClr>
                <a:schemeClr val="lt1"/>
              </a:buClr>
              <a:buSzPts val="5294"/>
              <a:buFont typeface="Quattrocento Sans"/>
              <a:buNone/>
              <a:defRPr sz="5294" strike="noStrik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15"/>
          <p:cNvSpPr txBox="1"/>
          <p:nvPr>
            <p:ph idx="1" type="body"/>
          </p:nvPr>
        </p:nvSpPr>
        <p:spPr>
          <a:xfrm>
            <a:off x="426426" y="4838790"/>
            <a:ext cx="9401560" cy="945435"/>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Clr>
                <a:schemeClr val="lt1"/>
              </a:buClr>
              <a:buSzPts val="1411"/>
              <a:buNone/>
              <a:defRPr sz="1568">
                <a:solidFill>
                  <a:schemeClr val="lt1"/>
                </a:solidFill>
                <a:latin typeface="Quattrocento Sans"/>
                <a:ea typeface="Quattrocento Sans"/>
                <a:cs typeface="Quattrocento Sans"/>
                <a:sym typeface="Quattrocento Sans"/>
              </a:defRPr>
            </a:lvl1pPr>
            <a:lvl2pPr indent="-228600" lvl="1" marL="914400" algn="l">
              <a:lnSpc>
                <a:spcPct val="90000"/>
              </a:lnSpc>
              <a:spcBef>
                <a:spcPts val="0"/>
              </a:spcBef>
              <a:spcAft>
                <a:spcPts val="0"/>
              </a:spcAft>
              <a:buClr>
                <a:srgbClr val="000000"/>
              </a:buClr>
              <a:buSzPts val="1620"/>
              <a:buNone/>
              <a:defRPr/>
            </a:lvl2pPr>
            <a:lvl3pPr indent="-228600" lvl="2" marL="1371600" algn="l">
              <a:lnSpc>
                <a:spcPct val="90000"/>
              </a:lnSpc>
              <a:spcBef>
                <a:spcPts val="0"/>
              </a:spcBef>
              <a:spcAft>
                <a:spcPts val="0"/>
              </a:spcAft>
              <a:buClr>
                <a:srgbClr val="000000"/>
              </a:buClr>
              <a:buSzPts val="1620"/>
              <a:buNone/>
              <a:defRPr/>
            </a:lvl3pPr>
            <a:lvl4pPr indent="-228600" lvl="3" marL="1828800" algn="l">
              <a:lnSpc>
                <a:spcPct val="90000"/>
              </a:lnSpc>
              <a:spcBef>
                <a:spcPts val="0"/>
              </a:spcBef>
              <a:spcAft>
                <a:spcPts val="0"/>
              </a:spcAft>
              <a:buClr>
                <a:srgbClr val="000000"/>
              </a:buClr>
              <a:buSzPts val="1620"/>
              <a:buNone/>
              <a:defRPr/>
            </a:lvl4pPr>
            <a:lvl5pPr indent="-228600" lvl="4" marL="2286000" algn="l">
              <a:lnSpc>
                <a:spcPct val="90000"/>
              </a:lnSpc>
              <a:spcBef>
                <a:spcPts val="0"/>
              </a:spcBef>
              <a:spcAft>
                <a:spcPts val="0"/>
              </a:spcAft>
              <a:buClr>
                <a:srgbClr val="000000"/>
              </a:buClr>
              <a:buSzPts val="1620"/>
              <a:buNone/>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id="83" name="Google Shape;83;p15"/>
          <p:cNvPicPr preferRelativeResize="0"/>
          <p:nvPr/>
        </p:nvPicPr>
        <p:blipFill rotWithShape="1">
          <a:blip r:embed="rId2">
            <a:alphaModFix/>
          </a:blip>
          <a:srcRect b="0" l="0" r="0" t="0"/>
          <a:stretch/>
        </p:blipFill>
        <p:spPr>
          <a:xfrm>
            <a:off x="237310" y="241380"/>
            <a:ext cx="1279717" cy="57366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blue">
  <p:cSld name="Title slide blue">
    <p:bg>
      <p:bgPr>
        <a:solidFill>
          <a:schemeClr val="dk2"/>
        </a:solidFill>
      </p:bgPr>
    </p:bg>
    <p:spTree>
      <p:nvGrpSpPr>
        <p:cNvPr id="84" name="Shape 84"/>
        <p:cNvGrpSpPr/>
        <p:nvPr/>
      </p:nvGrpSpPr>
      <p:grpSpPr>
        <a:xfrm>
          <a:off x="0" y="0"/>
          <a:ext cx="0" cy="0"/>
          <a:chOff x="0" y="0"/>
          <a:chExt cx="0" cy="0"/>
        </a:xfrm>
      </p:grpSpPr>
      <p:sp>
        <p:nvSpPr>
          <p:cNvPr id="85" name="Google Shape;85;p16"/>
          <p:cNvSpPr txBox="1"/>
          <p:nvPr>
            <p:ph type="title"/>
          </p:nvPr>
        </p:nvSpPr>
        <p:spPr>
          <a:xfrm>
            <a:off x="429544" y="3029995"/>
            <a:ext cx="9401560" cy="1793104"/>
          </a:xfrm>
          <a:prstGeom prst="rect">
            <a:avLst/>
          </a:prstGeom>
          <a:noFill/>
          <a:ln>
            <a:noFill/>
          </a:ln>
        </p:spPr>
        <p:txBody>
          <a:bodyPr anchorCtr="0" anchor="b" bIns="182875" lIns="0" spcFirstLastPara="1" rIns="0" wrap="square" tIns="0"/>
          <a:lstStyle>
            <a:lvl1pPr lvl="0" algn="l">
              <a:lnSpc>
                <a:spcPct val="90000"/>
              </a:lnSpc>
              <a:spcBef>
                <a:spcPts val="0"/>
              </a:spcBef>
              <a:spcAft>
                <a:spcPts val="0"/>
              </a:spcAft>
              <a:buClr>
                <a:schemeClr val="lt1"/>
              </a:buClr>
              <a:buSzPts val="5294"/>
              <a:buFont typeface="Quattrocento Sans"/>
              <a:buNone/>
              <a:defRPr sz="5294" strike="noStrik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6"/>
          <p:cNvSpPr txBox="1"/>
          <p:nvPr>
            <p:ph idx="1" type="body"/>
          </p:nvPr>
        </p:nvSpPr>
        <p:spPr>
          <a:xfrm>
            <a:off x="426426" y="4838790"/>
            <a:ext cx="9401560" cy="945435"/>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Clr>
                <a:schemeClr val="lt1"/>
              </a:buClr>
              <a:buSzPts val="1411"/>
              <a:buNone/>
              <a:defRPr sz="1568">
                <a:solidFill>
                  <a:schemeClr val="lt1"/>
                </a:solidFill>
                <a:latin typeface="Quattrocento Sans"/>
                <a:ea typeface="Quattrocento Sans"/>
                <a:cs typeface="Quattrocento Sans"/>
                <a:sym typeface="Quattrocento Sans"/>
              </a:defRPr>
            </a:lvl1pPr>
            <a:lvl2pPr indent="-228600" lvl="1" marL="914400" algn="l">
              <a:lnSpc>
                <a:spcPct val="90000"/>
              </a:lnSpc>
              <a:spcBef>
                <a:spcPts val="0"/>
              </a:spcBef>
              <a:spcAft>
                <a:spcPts val="0"/>
              </a:spcAft>
              <a:buClr>
                <a:srgbClr val="000000"/>
              </a:buClr>
              <a:buSzPts val="1620"/>
              <a:buNone/>
              <a:defRPr/>
            </a:lvl2pPr>
            <a:lvl3pPr indent="-228600" lvl="2" marL="1371600" algn="l">
              <a:lnSpc>
                <a:spcPct val="90000"/>
              </a:lnSpc>
              <a:spcBef>
                <a:spcPts val="0"/>
              </a:spcBef>
              <a:spcAft>
                <a:spcPts val="0"/>
              </a:spcAft>
              <a:buClr>
                <a:srgbClr val="000000"/>
              </a:buClr>
              <a:buSzPts val="1620"/>
              <a:buNone/>
              <a:defRPr/>
            </a:lvl3pPr>
            <a:lvl4pPr indent="-228600" lvl="3" marL="1828800" algn="l">
              <a:lnSpc>
                <a:spcPct val="90000"/>
              </a:lnSpc>
              <a:spcBef>
                <a:spcPts val="0"/>
              </a:spcBef>
              <a:spcAft>
                <a:spcPts val="0"/>
              </a:spcAft>
              <a:buClr>
                <a:srgbClr val="000000"/>
              </a:buClr>
              <a:buSzPts val="1620"/>
              <a:buNone/>
              <a:defRPr/>
            </a:lvl4pPr>
            <a:lvl5pPr indent="-228600" lvl="4" marL="2286000" algn="l">
              <a:lnSpc>
                <a:spcPct val="90000"/>
              </a:lnSpc>
              <a:spcBef>
                <a:spcPts val="0"/>
              </a:spcBef>
              <a:spcAft>
                <a:spcPts val="0"/>
              </a:spcAft>
              <a:buClr>
                <a:srgbClr val="000000"/>
              </a:buClr>
              <a:buSzPts val="1620"/>
              <a:buNone/>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id="87" name="Google Shape;87;p16"/>
          <p:cNvPicPr preferRelativeResize="0"/>
          <p:nvPr/>
        </p:nvPicPr>
        <p:blipFill rotWithShape="1">
          <a:blip r:embed="rId2">
            <a:alphaModFix/>
          </a:blip>
          <a:srcRect b="0" l="0" r="0" t="0"/>
          <a:stretch/>
        </p:blipFill>
        <p:spPr>
          <a:xfrm>
            <a:off x="237310" y="241380"/>
            <a:ext cx="1279717" cy="57366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hoto">
  <p:cSld name="Title slide photo">
    <p:spTree>
      <p:nvGrpSpPr>
        <p:cNvPr id="88" name="Shape 88"/>
        <p:cNvGrpSpPr/>
        <p:nvPr/>
      </p:nvGrpSpPr>
      <p:grpSpPr>
        <a:xfrm>
          <a:off x="0" y="0"/>
          <a:ext cx="0" cy="0"/>
          <a:chOff x="0" y="0"/>
          <a:chExt cx="0" cy="0"/>
        </a:xfrm>
      </p:grpSpPr>
      <p:pic>
        <p:nvPicPr>
          <p:cNvPr descr="A person sitting in a chair using a computer&#10;&#10;Description generated with very high confidence" id="89" name="Google Shape;89;p17"/>
          <p:cNvPicPr preferRelativeResize="0"/>
          <p:nvPr/>
        </p:nvPicPr>
        <p:blipFill rotWithShape="1">
          <a:blip r:embed="rId2">
            <a:alphaModFix/>
          </a:blip>
          <a:srcRect b="0" l="0" r="0" t="0"/>
          <a:stretch/>
        </p:blipFill>
        <p:spPr>
          <a:xfrm>
            <a:off x="-13509" y="0"/>
            <a:ext cx="12205508" cy="6858000"/>
          </a:xfrm>
          <a:prstGeom prst="rect">
            <a:avLst/>
          </a:prstGeom>
          <a:noFill/>
          <a:ln>
            <a:noFill/>
          </a:ln>
        </p:spPr>
      </p:pic>
      <p:sp>
        <p:nvSpPr>
          <p:cNvPr id="90" name="Google Shape;90;p17"/>
          <p:cNvSpPr txBox="1"/>
          <p:nvPr>
            <p:ph type="title"/>
          </p:nvPr>
        </p:nvSpPr>
        <p:spPr>
          <a:xfrm>
            <a:off x="429544" y="3029995"/>
            <a:ext cx="9401560" cy="1793104"/>
          </a:xfrm>
          <a:prstGeom prst="rect">
            <a:avLst/>
          </a:prstGeom>
          <a:noFill/>
          <a:ln>
            <a:noFill/>
          </a:ln>
        </p:spPr>
        <p:txBody>
          <a:bodyPr anchorCtr="0" anchor="b" bIns="182875" lIns="0" spcFirstLastPara="1" rIns="0" wrap="square" tIns="0"/>
          <a:lstStyle>
            <a:lvl1pPr lvl="0" algn="l">
              <a:lnSpc>
                <a:spcPct val="90000"/>
              </a:lnSpc>
              <a:spcBef>
                <a:spcPts val="0"/>
              </a:spcBef>
              <a:spcAft>
                <a:spcPts val="0"/>
              </a:spcAft>
              <a:buClr>
                <a:schemeClr val="lt2"/>
              </a:buClr>
              <a:buSzPts val="5294"/>
              <a:buFont typeface="Quattrocento Sans"/>
              <a:buNone/>
              <a:defRPr sz="5294" strike="noStrike">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17"/>
          <p:cNvSpPr txBox="1"/>
          <p:nvPr>
            <p:ph idx="1" type="body"/>
          </p:nvPr>
        </p:nvSpPr>
        <p:spPr>
          <a:xfrm>
            <a:off x="426426" y="4838790"/>
            <a:ext cx="9401560" cy="945435"/>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Clr>
                <a:schemeClr val="lt2"/>
              </a:buClr>
              <a:buSzPts val="1411"/>
              <a:buNone/>
              <a:defRPr sz="1568">
                <a:solidFill>
                  <a:schemeClr val="lt2"/>
                </a:solidFill>
                <a:latin typeface="Quattrocento Sans"/>
                <a:ea typeface="Quattrocento Sans"/>
                <a:cs typeface="Quattrocento Sans"/>
                <a:sym typeface="Quattrocento Sans"/>
              </a:defRPr>
            </a:lvl1pPr>
            <a:lvl2pPr indent="-228600" lvl="1" marL="914400" algn="l">
              <a:lnSpc>
                <a:spcPct val="90000"/>
              </a:lnSpc>
              <a:spcBef>
                <a:spcPts val="0"/>
              </a:spcBef>
              <a:spcAft>
                <a:spcPts val="0"/>
              </a:spcAft>
              <a:buClr>
                <a:srgbClr val="000000"/>
              </a:buClr>
              <a:buSzPts val="1620"/>
              <a:buNone/>
              <a:defRPr/>
            </a:lvl2pPr>
            <a:lvl3pPr indent="-228600" lvl="2" marL="1371600" algn="l">
              <a:lnSpc>
                <a:spcPct val="90000"/>
              </a:lnSpc>
              <a:spcBef>
                <a:spcPts val="0"/>
              </a:spcBef>
              <a:spcAft>
                <a:spcPts val="0"/>
              </a:spcAft>
              <a:buClr>
                <a:srgbClr val="000000"/>
              </a:buClr>
              <a:buSzPts val="1620"/>
              <a:buNone/>
              <a:defRPr/>
            </a:lvl3pPr>
            <a:lvl4pPr indent="-228600" lvl="3" marL="1828800" algn="l">
              <a:lnSpc>
                <a:spcPct val="90000"/>
              </a:lnSpc>
              <a:spcBef>
                <a:spcPts val="0"/>
              </a:spcBef>
              <a:spcAft>
                <a:spcPts val="0"/>
              </a:spcAft>
              <a:buClr>
                <a:srgbClr val="000000"/>
              </a:buClr>
              <a:buSzPts val="1620"/>
              <a:buNone/>
              <a:defRPr/>
            </a:lvl4pPr>
            <a:lvl5pPr indent="-228600" lvl="4" marL="2286000" algn="l">
              <a:lnSpc>
                <a:spcPct val="90000"/>
              </a:lnSpc>
              <a:spcBef>
                <a:spcPts val="0"/>
              </a:spcBef>
              <a:spcAft>
                <a:spcPts val="0"/>
              </a:spcAft>
              <a:buClr>
                <a:srgbClr val="000000"/>
              </a:buClr>
              <a:buSzPts val="162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92" name="Google Shape;92;p17"/>
          <p:cNvPicPr preferRelativeResize="0"/>
          <p:nvPr/>
        </p:nvPicPr>
        <p:blipFill rotWithShape="1">
          <a:blip r:embed="rId3">
            <a:alphaModFix/>
          </a:blip>
          <a:srcRect b="0" l="0" r="0" t="0"/>
          <a:stretch/>
        </p:blipFill>
        <p:spPr>
          <a:xfrm>
            <a:off x="429544" y="437137"/>
            <a:ext cx="896425" cy="19021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Table of contents">
    <p:spTree>
      <p:nvGrpSpPr>
        <p:cNvPr id="93" name="Shape 93"/>
        <p:cNvGrpSpPr/>
        <p:nvPr/>
      </p:nvGrpSpPr>
      <p:grpSpPr>
        <a:xfrm>
          <a:off x="0" y="0"/>
          <a:ext cx="0" cy="0"/>
          <a:chOff x="0" y="0"/>
          <a:chExt cx="0" cy="0"/>
        </a:xfrm>
      </p:grpSpPr>
      <p:sp>
        <p:nvSpPr>
          <p:cNvPr id="94" name="Google Shape;94;p18"/>
          <p:cNvSpPr txBox="1"/>
          <p:nvPr>
            <p:ph type="title"/>
          </p:nvPr>
        </p:nvSpPr>
        <p:spPr>
          <a:xfrm>
            <a:off x="426425" y="1202871"/>
            <a:ext cx="3632388" cy="1172553"/>
          </a:xfrm>
          <a:prstGeom prst="rect">
            <a:avLst/>
          </a:prstGeom>
          <a:noFill/>
          <a:ln>
            <a:noFill/>
          </a:ln>
        </p:spPr>
        <p:txBody>
          <a:bodyPr anchorCtr="0" anchor="t" bIns="0" lIns="0" spcFirstLastPara="1" rIns="0" wrap="square" tIns="0"/>
          <a:lstStyle>
            <a:lvl1pPr lvl="0" algn="l">
              <a:lnSpc>
                <a:spcPct val="90000"/>
              </a:lnSpc>
              <a:spcBef>
                <a:spcPts val="0"/>
              </a:spcBef>
              <a:spcAft>
                <a:spcPts val="0"/>
              </a:spcAft>
              <a:buClr>
                <a:srgbClr val="000000"/>
              </a:buClr>
              <a:buSzPts val="1961"/>
              <a:buFont typeface="Quattrocento Sans"/>
              <a:buNone/>
              <a:defRPr sz="1961">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18"/>
          <p:cNvSpPr txBox="1"/>
          <p:nvPr>
            <p:ph idx="1" type="body"/>
          </p:nvPr>
        </p:nvSpPr>
        <p:spPr>
          <a:xfrm>
            <a:off x="6212722" y="1202872"/>
            <a:ext cx="3618382" cy="3289228"/>
          </a:xfrm>
          <a:prstGeom prst="rect">
            <a:avLst/>
          </a:prstGeom>
          <a:noFill/>
          <a:ln>
            <a:noFill/>
          </a:ln>
        </p:spPr>
        <p:txBody>
          <a:bodyPr anchorCtr="0" anchor="t" bIns="0" lIns="0" spcFirstLastPara="1" rIns="0" wrap="square" tIns="0"/>
          <a:lstStyle>
            <a:lvl1pPr indent="-228600" lvl="0" marL="457200" marR="0" algn="l">
              <a:lnSpc>
                <a:spcPct val="100000"/>
              </a:lnSpc>
              <a:spcBef>
                <a:spcPts val="0"/>
              </a:spcBef>
              <a:spcAft>
                <a:spcPts val="0"/>
              </a:spcAft>
              <a:buClr>
                <a:schemeClr val="dk1"/>
              </a:buClr>
              <a:buSzPts val="1765"/>
              <a:buFont typeface="Noto Sans Symbols"/>
              <a:buNone/>
              <a:defRPr sz="1961">
                <a:solidFill>
                  <a:schemeClr val="dk1"/>
                </a:solidFill>
                <a:latin typeface="Quattrocento Sans"/>
                <a:ea typeface="Quattrocento Sans"/>
                <a:cs typeface="Quattrocento Sans"/>
                <a:sym typeface="Quattrocento Sans"/>
              </a:defRPr>
            </a:lvl1pPr>
            <a:lvl2pPr indent="-228600" lvl="1" marL="914400" algn="l">
              <a:lnSpc>
                <a:spcPct val="90000"/>
              </a:lnSpc>
              <a:spcBef>
                <a:spcPts val="490"/>
              </a:spcBef>
              <a:spcAft>
                <a:spcPts val="0"/>
              </a:spcAft>
              <a:buClr>
                <a:srgbClr val="000000"/>
              </a:buClr>
              <a:buSzPts val="1589"/>
              <a:buNone/>
              <a:defRPr sz="1765"/>
            </a:lvl2pPr>
            <a:lvl3pPr indent="-228600" lvl="2" marL="1371600" algn="l">
              <a:lnSpc>
                <a:spcPct val="90000"/>
              </a:lnSpc>
              <a:spcBef>
                <a:spcPts val="0"/>
              </a:spcBef>
              <a:spcAft>
                <a:spcPts val="0"/>
              </a:spcAft>
              <a:buClr>
                <a:srgbClr val="000000"/>
              </a:buClr>
              <a:buSzPts val="1589"/>
              <a:buNone/>
              <a:defRPr sz="1765"/>
            </a:lvl3pPr>
            <a:lvl4pPr indent="-228600" lvl="3" marL="1828800" algn="l">
              <a:lnSpc>
                <a:spcPct val="90000"/>
              </a:lnSpc>
              <a:spcBef>
                <a:spcPts val="0"/>
              </a:spcBef>
              <a:spcAft>
                <a:spcPts val="0"/>
              </a:spcAft>
              <a:buClr>
                <a:srgbClr val="000000"/>
              </a:buClr>
              <a:buSzPts val="1589"/>
              <a:buNone/>
              <a:defRPr sz="1765"/>
            </a:lvl4pPr>
            <a:lvl5pPr indent="-228600" lvl="4" marL="2286000" algn="l">
              <a:lnSpc>
                <a:spcPct val="90000"/>
              </a:lnSpc>
              <a:spcBef>
                <a:spcPts val="0"/>
              </a:spcBef>
              <a:spcAft>
                <a:spcPts val="0"/>
              </a:spcAft>
              <a:buClr>
                <a:srgbClr val="000000"/>
              </a:buClr>
              <a:buSzPts val="1589"/>
              <a:buNone/>
              <a:defRPr sz="1765"/>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ody slide">
  <p:cSld name="Title &amp; body slide">
    <p:spTree>
      <p:nvGrpSpPr>
        <p:cNvPr id="96" name="Shape 96"/>
        <p:cNvGrpSpPr/>
        <p:nvPr/>
      </p:nvGrpSpPr>
      <p:grpSpPr>
        <a:xfrm>
          <a:off x="0" y="0"/>
          <a:ext cx="0" cy="0"/>
          <a:chOff x="0" y="0"/>
          <a:chExt cx="0" cy="0"/>
        </a:xfrm>
      </p:grpSpPr>
      <p:sp>
        <p:nvSpPr>
          <p:cNvPr id="97" name="Google Shape;97;p19"/>
          <p:cNvSpPr txBox="1"/>
          <p:nvPr>
            <p:ph idx="1" type="body"/>
          </p:nvPr>
        </p:nvSpPr>
        <p:spPr>
          <a:xfrm>
            <a:off x="437318" y="2139702"/>
            <a:ext cx="11339774" cy="1223171"/>
          </a:xfrm>
          <a:prstGeom prst="rect">
            <a:avLst/>
          </a:prstGeom>
          <a:noFill/>
          <a:ln>
            <a:noFill/>
          </a:ln>
        </p:spPr>
        <p:txBody>
          <a:bodyPr anchorCtr="0" anchor="t" bIns="0" lIns="0" spcFirstLastPara="1" rIns="0" wrap="square" tIns="0"/>
          <a:lstStyle>
            <a:lvl1pPr indent="-228600" lvl="0" marL="457200" algn="l">
              <a:lnSpc>
                <a:spcPct val="90000"/>
              </a:lnSpc>
              <a:spcBef>
                <a:spcPts val="0"/>
              </a:spcBef>
              <a:spcAft>
                <a:spcPts val="0"/>
              </a:spcAft>
              <a:buClr>
                <a:srgbClr val="000000"/>
              </a:buClr>
              <a:buSzPts val="2294"/>
              <a:buNone/>
              <a:defRPr b="0" i="0" sz="2549">
                <a:solidFill>
                  <a:srgbClr val="000000"/>
                </a:solidFill>
                <a:latin typeface="Quattrocento Sans"/>
                <a:ea typeface="Quattrocento Sans"/>
                <a:cs typeface="Quattrocento Sans"/>
                <a:sym typeface="Quattrocento Sans"/>
              </a:defRPr>
            </a:lvl1pPr>
            <a:lvl2pPr indent="-228600" lvl="1" marL="914400" algn="l">
              <a:lnSpc>
                <a:spcPct val="90000"/>
              </a:lnSpc>
              <a:spcBef>
                <a:spcPts val="1274"/>
              </a:spcBef>
              <a:spcAft>
                <a:spcPts val="0"/>
              </a:spcAft>
              <a:buClr>
                <a:srgbClr val="000000"/>
              </a:buClr>
              <a:buSzPts val="1765"/>
              <a:buNone/>
              <a:defRPr sz="1961">
                <a:solidFill>
                  <a:srgbClr val="000000"/>
                </a:solidFill>
              </a:defRPr>
            </a:lvl2pPr>
            <a:lvl3pPr indent="-228600" lvl="2" marL="1371600" algn="l">
              <a:lnSpc>
                <a:spcPct val="90000"/>
              </a:lnSpc>
              <a:spcBef>
                <a:spcPts val="1274"/>
              </a:spcBef>
              <a:spcAft>
                <a:spcPts val="0"/>
              </a:spcAft>
              <a:buClr>
                <a:srgbClr val="000000"/>
              </a:buClr>
              <a:buSzPts val="1765"/>
              <a:buNone/>
              <a:defRPr sz="1961">
                <a:solidFill>
                  <a:srgbClr val="000000"/>
                </a:solidFill>
              </a:defRPr>
            </a:lvl3pPr>
            <a:lvl4pPr indent="-228600" lvl="3" marL="1828800" algn="l">
              <a:lnSpc>
                <a:spcPct val="90000"/>
              </a:lnSpc>
              <a:spcBef>
                <a:spcPts val="1274"/>
              </a:spcBef>
              <a:spcAft>
                <a:spcPts val="0"/>
              </a:spcAft>
              <a:buClr>
                <a:srgbClr val="000000"/>
              </a:buClr>
              <a:buSzPts val="1765"/>
              <a:buNone/>
              <a:defRPr sz="1961"/>
            </a:lvl4pPr>
            <a:lvl5pPr indent="-228600" lvl="4" marL="2286000" algn="l">
              <a:lnSpc>
                <a:spcPct val="90000"/>
              </a:lnSpc>
              <a:spcBef>
                <a:spcPts val="1274"/>
              </a:spcBef>
              <a:spcAft>
                <a:spcPts val="0"/>
              </a:spcAft>
              <a:buClr>
                <a:srgbClr val="000000"/>
              </a:buClr>
              <a:buSzPts val="1411"/>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8" name="Google Shape;98;p19"/>
          <p:cNvSpPr txBox="1"/>
          <p:nvPr>
            <p:ph type="title"/>
          </p:nvPr>
        </p:nvSpPr>
        <p:spPr>
          <a:xfrm>
            <a:off x="426424" y="302551"/>
            <a:ext cx="11336039" cy="739343"/>
          </a:xfrm>
          <a:prstGeom prst="rect">
            <a:avLst/>
          </a:prstGeom>
          <a:noFill/>
          <a:ln>
            <a:noFill/>
          </a:ln>
        </p:spPr>
        <p:txBody>
          <a:bodyPr anchorCtr="0" anchor="t" bIns="0" lIns="0" spcFirstLastPara="1" rIns="0" wrap="square" tIns="164575"/>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ody slide (with bullets)">
  <p:cSld name="Title &amp; body slide (with bullets)">
    <p:spTree>
      <p:nvGrpSpPr>
        <p:cNvPr id="99" name="Shape 99"/>
        <p:cNvGrpSpPr/>
        <p:nvPr/>
      </p:nvGrpSpPr>
      <p:grpSpPr>
        <a:xfrm>
          <a:off x="0" y="0"/>
          <a:ext cx="0" cy="0"/>
          <a:chOff x="0" y="0"/>
          <a:chExt cx="0" cy="0"/>
        </a:xfrm>
      </p:grpSpPr>
      <p:sp>
        <p:nvSpPr>
          <p:cNvPr id="100" name="Google Shape;100;p20"/>
          <p:cNvSpPr txBox="1"/>
          <p:nvPr>
            <p:ph type="title"/>
          </p:nvPr>
        </p:nvSpPr>
        <p:spPr>
          <a:xfrm>
            <a:off x="426424" y="302551"/>
            <a:ext cx="11336039" cy="758022"/>
          </a:xfrm>
          <a:prstGeom prst="rect">
            <a:avLst/>
          </a:prstGeom>
          <a:noFill/>
          <a:ln>
            <a:noFill/>
          </a:ln>
        </p:spPr>
        <p:txBody>
          <a:bodyPr anchorCtr="0" anchor="t" bIns="0" lIns="0" spcFirstLastPara="1" rIns="0" wrap="square" tIns="164575"/>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1" name="Google Shape;101;p20"/>
          <p:cNvSpPr txBox="1"/>
          <p:nvPr>
            <p:ph idx="1" type="body"/>
          </p:nvPr>
        </p:nvSpPr>
        <p:spPr>
          <a:xfrm>
            <a:off x="426423" y="991608"/>
            <a:ext cx="11339774" cy="271592"/>
          </a:xfrm>
          <a:prstGeom prst="rect">
            <a:avLst/>
          </a:prstGeom>
          <a:noFill/>
          <a:ln>
            <a:noFill/>
          </a:ln>
        </p:spPr>
        <p:txBody>
          <a:bodyPr anchorCtr="0" anchor="t" bIns="0" lIns="0" spcFirstLastPara="1" rIns="0" wrap="square" tIns="0"/>
          <a:lstStyle>
            <a:lvl1pPr indent="-228600" lvl="0" marL="457200" algn="l">
              <a:lnSpc>
                <a:spcPct val="90000"/>
              </a:lnSpc>
              <a:spcBef>
                <a:spcPts val="0"/>
              </a:spcBef>
              <a:spcAft>
                <a:spcPts val="0"/>
              </a:spcAft>
              <a:buClr>
                <a:srgbClr val="000000"/>
              </a:buClr>
              <a:buSzPts val="1765"/>
              <a:buNone/>
              <a:defRPr b="0" i="0" sz="1961">
                <a:solidFill>
                  <a:srgbClr val="000000"/>
                </a:solidFill>
                <a:latin typeface="Quattrocento Sans"/>
                <a:ea typeface="Quattrocento Sans"/>
                <a:cs typeface="Quattrocento Sans"/>
                <a:sym typeface="Quattrocento Sans"/>
              </a:defRPr>
            </a:lvl1pPr>
            <a:lvl2pPr indent="-228600" lvl="1" marL="914400" algn="l">
              <a:lnSpc>
                <a:spcPct val="90000"/>
              </a:lnSpc>
              <a:spcBef>
                <a:spcPts val="1274"/>
              </a:spcBef>
              <a:spcAft>
                <a:spcPts val="0"/>
              </a:spcAft>
              <a:buClr>
                <a:schemeClr val="dk2"/>
              </a:buClr>
              <a:buSzPts val="1765"/>
              <a:buNone/>
              <a:defRPr sz="1961">
                <a:solidFill>
                  <a:schemeClr val="dk2"/>
                </a:solidFill>
              </a:defRPr>
            </a:lvl2pPr>
            <a:lvl3pPr indent="-228600" lvl="2" marL="1371600" algn="l">
              <a:lnSpc>
                <a:spcPct val="90000"/>
              </a:lnSpc>
              <a:spcBef>
                <a:spcPts val="1274"/>
              </a:spcBef>
              <a:spcAft>
                <a:spcPts val="0"/>
              </a:spcAft>
              <a:buClr>
                <a:srgbClr val="000000"/>
              </a:buClr>
              <a:buSzPts val="1765"/>
              <a:buNone/>
              <a:defRPr sz="1961"/>
            </a:lvl3pPr>
            <a:lvl4pPr indent="-228600" lvl="3" marL="1828800" algn="l">
              <a:lnSpc>
                <a:spcPct val="90000"/>
              </a:lnSpc>
              <a:spcBef>
                <a:spcPts val="1274"/>
              </a:spcBef>
              <a:spcAft>
                <a:spcPts val="0"/>
              </a:spcAft>
              <a:buClr>
                <a:srgbClr val="000000"/>
              </a:buClr>
              <a:buSzPts val="1765"/>
              <a:buNone/>
              <a:defRPr sz="1961"/>
            </a:lvl4pPr>
            <a:lvl5pPr indent="-228600" lvl="4" marL="2286000" algn="l">
              <a:lnSpc>
                <a:spcPct val="90000"/>
              </a:lnSpc>
              <a:spcBef>
                <a:spcPts val="1274"/>
              </a:spcBef>
              <a:spcAft>
                <a:spcPts val="0"/>
              </a:spcAft>
              <a:buClr>
                <a:srgbClr val="000000"/>
              </a:buClr>
              <a:buSzPts val="1411"/>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102" name="Shape 102"/>
        <p:cNvGrpSpPr/>
        <p:nvPr/>
      </p:nvGrpSpPr>
      <p:grpSpPr>
        <a:xfrm>
          <a:off x="0" y="0"/>
          <a:ext cx="0" cy="0"/>
          <a:chOff x="0" y="0"/>
          <a:chExt cx="0" cy="0"/>
        </a:xfrm>
      </p:grpSpPr>
      <p:sp>
        <p:nvSpPr>
          <p:cNvPr id="103" name="Google Shape;103;p21"/>
          <p:cNvSpPr txBox="1"/>
          <p:nvPr>
            <p:ph type="title"/>
          </p:nvPr>
        </p:nvSpPr>
        <p:spPr>
          <a:xfrm>
            <a:off x="426424" y="302551"/>
            <a:ext cx="11336039" cy="758022"/>
          </a:xfrm>
          <a:prstGeom prst="rect">
            <a:avLst/>
          </a:prstGeom>
          <a:noFill/>
          <a:ln>
            <a:noFill/>
          </a:ln>
        </p:spPr>
        <p:txBody>
          <a:bodyPr anchorCtr="0" anchor="t" bIns="0" lIns="0" spcFirstLastPara="1" rIns="0" wrap="square" tIns="164575"/>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isual Studio Live! Washington, D.C." type="obj">
  <p:cSld name="OBJECT">
    <p:spTree>
      <p:nvGrpSpPr>
        <p:cNvPr id="19" name="Shape 19"/>
        <p:cNvGrpSpPr/>
        <p:nvPr/>
      </p:nvGrpSpPr>
      <p:grpSpPr>
        <a:xfrm>
          <a:off x="0" y="0"/>
          <a:ext cx="0" cy="0"/>
          <a:chOff x="0" y="0"/>
          <a:chExt cx="0" cy="0"/>
        </a:xfrm>
      </p:grpSpPr>
      <p:sp>
        <p:nvSpPr>
          <p:cNvPr id="20" name="Google Shape;20;p3"/>
          <p:cNvSpPr txBox="1"/>
          <p:nvPr>
            <p:ph type="title"/>
          </p:nvPr>
        </p:nvSpPr>
        <p:spPr>
          <a:xfrm>
            <a:off x="609600" y="274639"/>
            <a:ext cx="10972800" cy="1143000"/>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solidFill>
                  <a:srgbClr val="00206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 name="Google Shape;22;p3"/>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layout 2">
  <p:cSld name="Photo layout 2">
    <p:spTree>
      <p:nvGrpSpPr>
        <p:cNvPr id="104" name="Shape 104"/>
        <p:cNvGrpSpPr/>
        <p:nvPr/>
      </p:nvGrpSpPr>
      <p:grpSpPr>
        <a:xfrm>
          <a:off x="0" y="0"/>
          <a:ext cx="0" cy="0"/>
          <a:chOff x="0" y="0"/>
          <a:chExt cx="0" cy="0"/>
        </a:xfrm>
      </p:grpSpPr>
      <p:sp>
        <p:nvSpPr>
          <p:cNvPr id="105" name="Google Shape;105;p22"/>
          <p:cNvSpPr/>
          <p:nvPr>
            <p:ph idx="2" type="pic"/>
          </p:nvPr>
        </p:nvSpPr>
        <p:spPr>
          <a:xfrm>
            <a:off x="426424" y="2135537"/>
            <a:ext cx="3632388" cy="2583813"/>
          </a:xfrm>
          <a:prstGeom prst="rect">
            <a:avLst/>
          </a:prstGeom>
          <a:blipFill rotWithShape="1">
            <a:blip r:embed="rId2">
              <a:alphaModFix/>
            </a:blip>
            <a:stretch>
              <a:fillRect b="0" l="0" r="0" t="0"/>
            </a:stretch>
          </a:blipFill>
          <a:ln>
            <a:noFill/>
          </a:ln>
        </p:spPr>
        <p:txBody>
          <a:bodyPr anchorCtr="0" anchor="ctr" bIns="0" lIns="0" spcFirstLastPara="1" rIns="0" wrap="square" tIns="0"/>
          <a:lstStyle>
            <a:lvl1pPr lvl="0" marR="0" rtl="0" algn="ctr">
              <a:lnSpc>
                <a:spcPct val="90000"/>
              </a:lnSpc>
              <a:spcBef>
                <a:spcPts val="0"/>
              </a:spcBef>
              <a:spcAft>
                <a:spcPts val="0"/>
              </a:spcAft>
              <a:buClr>
                <a:schemeClr val="lt2"/>
              </a:buClr>
              <a:buSzPts val="1765"/>
              <a:buFont typeface="Noto Sans Symbols"/>
              <a:buNone/>
              <a:defRPr b="0" i="0" sz="1961" u="none" cap="none" strike="noStrike">
                <a:solidFill>
                  <a:schemeClr val="lt2"/>
                </a:solidFill>
                <a:latin typeface="Quattrocento Sans"/>
                <a:ea typeface="Quattrocento Sans"/>
                <a:cs typeface="Quattrocento Sans"/>
                <a:sym typeface="Quattrocento Sans"/>
              </a:defRPr>
            </a:lvl1pPr>
            <a:lvl2pPr lvl="1" marR="0" rtl="0" algn="l">
              <a:lnSpc>
                <a:spcPct val="90000"/>
              </a:lnSpc>
              <a:spcBef>
                <a:spcPts val="0"/>
              </a:spcBef>
              <a:spcAft>
                <a:spcPts val="0"/>
              </a:spcAft>
              <a:buClr>
                <a:srgbClr val="000000"/>
              </a:buClr>
              <a:buSzPts val="1765"/>
              <a:buFont typeface="Noto Sans Symbols"/>
              <a:buNone/>
              <a:defRPr b="0" i="0" sz="1961" u="none" cap="none" strike="noStrike">
                <a:solidFill>
                  <a:srgbClr val="000000"/>
                </a:solidFill>
                <a:latin typeface="Quattrocento Sans"/>
                <a:ea typeface="Quattrocento Sans"/>
                <a:cs typeface="Quattrocento Sans"/>
                <a:sym typeface="Quattrocento Sans"/>
              </a:defRPr>
            </a:lvl2pPr>
            <a:lvl3pPr lvl="2"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3pPr>
            <a:lvl4pPr lvl="3"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4pPr>
            <a:lvl5pPr lvl="4"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5pPr>
            <a:lvl6pPr lvl="5"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6pPr>
            <a:lvl7pPr lvl="6"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7pPr>
            <a:lvl8pPr lvl="7"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8pPr>
            <a:lvl9pPr lvl="8"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9pPr>
          </a:lstStyle>
          <a:p/>
        </p:txBody>
      </p:sp>
      <p:sp>
        <p:nvSpPr>
          <p:cNvPr id="106" name="Google Shape;106;p22"/>
          <p:cNvSpPr/>
          <p:nvPr>
            <p:ph idx="3" type="pic"/>
          </p:nvPr>
        </p:nvSpPr>
        <p:spPr>
          <a:xfrm>
            <a:off x="4281364" y="2135537"/>
            <a:ext cx="3623050" cy="2583813"/>
          </a:xfrm>
          <a:prstGeom prst="rect">
            <a:avLst/>
          </a:prstGeom>
          <a:blipFill rotWithShape="1">
            <a:blip r:embed="rId3">
              <a:alphaModFix/>
            </a:blip>
            <a:stretch>
              <a:fillRect b="0" l="0" r="0" t="0"/>
            </a:stretch>
          </a:blipFill>
          <a:ln>
            <a:noFill/>
          </a:ln>
        </p:spPr>
        <p:txBody>
          <a:bodyPr anchorCtr="0" anchor="ctr" bIns="0" lIns="0" spcFirstLastPara="1" rIns="0" wrap="square" tIns="0"/>
          <a:lstStyle>
            <a:lvl1pPr lvl="0" marR="0" rtl="0" algn="ctr">
              <a:lnSpc>
                <a:spcPct val="90000"/>
              </a:lnSpc>
              <a:spcBef>
                <a:spcPts val="0"/>
              </a:spcBef>
              <a:spcAft>
                <a:spcPts val="0"/>
              </a:spcAft>
              <a:buClr>
                <a:schemeClr val="lt2"/>
              </a:buClr>
              <a:buSzPts val="1765"/>
              <a:buFont typeface="Noto Sans Symbols"/>
              <a:buNone/>
              <a:defRPr b="0" i="0" sz="1961" u="none" cap="none" strike="noStrike">
                <a:solidFill>
                  <a:schemeClr val="lt2"/>
                </a:solidFill>
                <a:latin typeface="Quattrocento Sans"/>
                <a:ea typeface="Quattrocento Sans"/>
                <a:cs typeface="Quattrocento Sans"/>
                <a:sym typeface="Quattrocento Sans"/>
              </a:defRPr>
            </a:lvl1pPr>
            <a:lvl2pPr lvl="1" marR="0" rtl="0" algn="l">
              <a:lnSpc>
                <a:spcPct val="90000"/>
              </a:lnSpc>
              <a:spcBef>
                <a:spcPts val="0"/>
              </a:spcBef>
              <a:spcAft>
                <a:spcPts val="0"/>
              </a:spcAft>
              <a:buClr>
                <a:srgbClr val="000000"/>
              </a:buClr>
              <a:buSzPts val="1765"/>
              <a:buFont typeface="Noto Sans Symbols"/>
              <a:buNone/>
              <a:defRPr b="0" i="0" sz="1961" u="none" cap="none" strike="noStrike">
                <a:solidFill>
                  <a:srgbClr val="000000"/>
                </a:solidFill>
                <a:latin typeface="Quattrocento Sans"/>
                <a:ea typeface="Quattrocento Sans"/>
                <a:cs typeface="Quattrocento Sans"/>
                <a:sym typeface="Quattrocento Sans"/>
              </a:defRPr>
            </a:lvl2pPr>
            <a:lvl3pPr lvl="2"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3pPr>
            <a:lvl4pPr lvl="3"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4pPr>
            <a:lvl5pPr lvl="4"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5pPr>
            <a:lvl6pPr lvl="5"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6pPr>
            <a:lvl7pPr lvl="6"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7pPr>
            <a:lvl8pPr lvl="7"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8pPr>
            <a:lvl9pPr lvl="8"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9pPr>
          </a:lstStyle>
          <a:p/>
        </p:txBody>
      </p:sp>
      <p:sp>
        <p:nvSpPr>
          <p:cNvPr id="107" name="Google Shape;107;p22"/>
          <p:cNvSpPr/>
          <p:nvPr>
            <p:ph idx="4" type="pic"/>
          </p:nvPr>
        </p:nvSpPr>
        <p:spPr>
          <a:xfrm>
            <a:off x="8126963" y="2135536"/>
            <a:ext cx="3634002" cy="2583814"/>
          </a:xfrm>
          <a:prstGeom prst="rect">
            <a:avLst/>
          </a:prstGeom>
          <a:blipFill rotWithShape="1">
            <a:blip r:embed="rId4">
              <a:alphaModFix/>
            </a:blip>
            <a:stretch>
              <a:fillRect b="0" l="0" r="0" t="0"/>
            </a:stretch>
          </a:blipFill>
          <a:ln>
            <a:noFill/>
          </a:ln>
        </p:spPr>
        <p:txBody>
          <a:bodyPr anchorCtr="0" anchor="ctr" bIns="0" lIns="0" spcFirstLastPara="1" rIns="0" wrap="square" tIns="0"/>
          <a:lstStyle>
            <a:lvl1pPr lvl="0" marR="0" rtl="0" algn="ctr">
              <a:lnSpc>
                <a:spcPct val="90000"/>
              </a:lnSpc>
              <a:spcBef>
                <a:spcPts val="0"/>
              </a:spcBef>
              <a:spcAft>
                <a:spcPts val="0"/>
              </a:spcAft>
              <a:buClr>
                <a:schemeClr val="lt2"/>
              </a:buClr>
              <a:buSzPts val="1765"/>
              <a:buFont typeface="Noto Sans Symbols"/>
              <a:buNone/>
              <a:defRPr b="0" i="0" sz="1961" u="none" cap="none" strike="noStrike">
                <a:solidFill>
                  <a:schemeClr val="lt2"/>
                </a:solidFill>
                <a:latin typeface="Quattrocento Sans"/>
                <a:ea typeface="Quattrocento Sans"/>
                <a:cs typeface="Quattrocento Sans"/>
                <a:sym typeface="Quattrocento Sans"/>
              </a:defRPr>
            </a:lvl1pPr>
            <a:lvl2pPr lvl="1" marR="0" rtl="0" algn="l">
              <a:lnSpc>
                <a:spcPct val="90000"/>
              </a:lnSpc>
              <a:spcBef>
                <a:spcPts val="0"/>
              </a:spcBef>
              <a:spcAft>
                <a:spcPts val="0"/>
              </a:spcAft>
              <a:buClr>
                <a:srgbClr val="000000"/>
              </a:buClr>
              <a:buSzPts val="1765"/>
              <a:buFont typeface="Noto Sans Symbols"/>
              <a:buNone/>
              <a:defRPr b="0" i="0" sz="1961" u="none" cap="none" strike="noStrike">
                <a:solidFill>
                  <a:srgbClr val="000000"/>
                </a:solidFill>
                <a:latin typeface="Quattrocento Sans"/>
                <a:ea typeface="Quattrocento Sans"/>
                <a:cs typeface="Quattrocento Sans"/>
                <a:sym typeface="Quattrocento Sans"/>
              </a:defRPr>
            </a:lvl2pPr>
            <a:lvl3pPr lvl="2"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3pPr>
            <a:lvl4pPr lvl="3"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4pPr>
            <a:lvl5pPr lvl="4"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5pPr>
            <a:lvl6pPr lvl="5"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6pPr>
            <a:lvl7pPr lvl="6"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7pPr>
            <a:lvl8pPr lvl="7"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8pPr>
            <a:lvl9pPr lvl="8"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9pPr>
          </a:lstStyle>
          <a:p/>
        </p:txBody>
      </p:sp>
      <p:sp>
        <p:nvSpPr>
          <p:cNvPr id="108" name="Google Shape;108;p22"/>
          <p:cNvSpPr txBox="1"/>
          <p:nvPr>
            <p:ph idx="1" type="body"/>
          </p:nvPr>
        </p:nvSpPr>
        <p:spPr>
          <a:xfrm>
            <a:off x="426424" y="4927922"/>
            <a:ext cx="3630521" cy="1307666"/>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Clr>
                <a:schemeClr val="dk2"/>
              </a:buClr>
              <a:buSzPts val="1411"/>
              <a:buNone/>
              <a:defRPr b="1" sz="1568">
                <a:solidFill>
                  <a:schemeClr val="dk2"/>
                </a:solidFill>
                <a:latin typeface="Quattrocento Sans"/>
                <a:ea typeface="Quattrocento Sans"/>
                <a:cs typeface="Quattrocento Sans"/>
                <a:sym typeface="Quattrocento Sans"/>
              </a:defRPr>
            </a:lvl1pPr>
            <a:lvl2pPr indent="-228600" lvl="1" marL="914400" marR="0" algn="l">
              <a:lnSpc>
                <a:spcPct val="100000"/>
              </a:lnSpc>
              <a:spcBef>
                <a:spcPts val="784"/>
              </a:spcBef>
              <a:spcAft>
                <a:spcPts val="0"/>
              </a:spcAft>
              <a:buClr>
                <a:srgbClr val="000000"/>
              </a:buClr>
              <a:buSzPts val="1411"/>
              <a:buFont typeface="Arial"/>
              <a:buNone/>
              <a:defRPr sz="1568">
                <a:solidFill>
                  <a:srgbClr val="000000"/>
                </a:solidFill>
              </a:defRPr>
            </a:lvl2pPr>
            <a:lvl3pPr indent="-228600" lvl="2" marL="1371600" algn="l">
              <a:lnSpc>
                <a:spcPct val="90000"/>
              </a:lnSpc>
              <a:spcBef>
                <a:spcPts val="784"/>
              </a:spcBef>
              <a:spcAft>
                <a:spcPts val="0"/>
              </a:spcAft>
              <a:buClr>
                <a:srgbClr val="000000"/>
              </a:buClr>
              <a:buSzPts val="1411"/>
              <a:buNone/>
              <a:defRPr/>
            </a:lvl3pPr>
            <a:lvl4pPr indent="-228600" lvl="3" marL="1828800" algn="l">
              <a:lnSpc>
                <a:spcPct val="90000"/>
              </a:lnSpc>
              <a:spcBef>
                <a:spcPts val="0"/>
              </a:spcBef>
              <a:spcAft>
                <a:spcPts val="0"/>
              </a:spcAft>
              <a:buClr>
                <a:srgbClr val="000000"/>
              </a:buClr>
              <a:buSzPts val="1411"/>
              <a:buNone/>
              <a:defRPr/>
            </a:lvl4pPr>
            <a:lvl5pPr indent="-228600" lvl="4" marL="2286000" algn="l">
              <a:lnSpc>
                <a:spcPct val="90000"/>
              </a:lnSpc>
              <a:spcBef>
                <a:spcPts val="0"/>
              </a:spcBef>
              <a:spcAft>
                <a:spcPts val="0"/>
              </a:spcAft>
              <a:buClr>
                <a:srgbClr val="000000"/>
              </a:buClr>
              <a:buSzPts val="1411"/>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9" name="Google Shape;109;p22"/>
          <p:cNvSpPr txBox="1"/>
          <p:nvPr>
            <p:ph idx="5" type="body"/>
          </p:nvPr>
        </p:nvSpPr>
        <p:spPr>
          <a:xfrm>
            <a:off x="4281361" y="4927922"/>
            <a:ext cx="3623050" cy="1307666"/>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indent="-228600" lvl="1" marL="914400" marR="0" algn="l">
              <a:lnSpc>
                <a:spcPct val="100000"/>
              </a:lnSpc>
              <a:spcBef>
                <a:spcPts val="784"/>
              </a:spcBef>
              <a:spcAft>
                <a:spcPts val="0"/>
              </a:spcAft>
              <a:buClr>
                <a:srgbClr val="000000"/>
              </a:buClr>
              <a:buSzPts val="1411"/>
              <a:buFont typeface="Arial"/>
              <a:buNone/>
              <a:defRPr sz="1568">
                <a:solidFill>
                  <a:srgbClr val="000000"/>
                </a:solidFill>
              </a:defRPr>
            </a:lvl2pPr>
            <a:lvl3pPr indent="-228600" lvl="2" marL="1371600" algn="l">
              <a:lnSpc>
                <a:spcPct val="90000"/>
              </a:lnSpc>
              <a:spcBef>
                <a:spcPts val="784"/>
              </a:spcBef>
              <a:spcAft>
                <a:spcPts val="0"/>
              </a:spcAft>
              <a:buClr>
                <a:srgbClr val="000000"/>
              </a:buClr>
              <a:buSzPts val="1411"/>
              <a:buNone/>
              <a:defRPr/>
            </a:lvl3pPr>
            <a:lvl4pPr indent="-228600" lvl="3" marL="1828800" algn="l">
              <a:lnSpc>
                <a:spcPct val="90000"/>
              </a:lnSpc>
              <a:spcBef>
                <a:spcPts val="0"/>
              </a:spcBef>
              <a:spcAft>
                <a:spcPts val="0"/>
              </a:spcAft>
              <a:buClr>
                <a:srgbClr val="000000"/>
              </a:buClr>
              <a:buSzPts val="1411"/>
              <a:buNone/>
              <a:defRPr/>
            </a:lvl4pPr>
            <a:lvl5pPr indent="-228600" lvl="4" marL="2286000" algn="l">
              <a:lnSpc>
                <a:spcPct val="90000"/>
              </a:lnSpc>
              <a:spcBef>
                <a:spcPts val="0"/>
              </a:spcBef>
              <a:spcAft>
                <a:spcPts val="0"/>
              </a:spcAft>
              <a:buClr>
                <a:srgbClr val="000000"/>
              </a:buClr>
              <a:buSzPts val="1411"/>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0" name="Google Shape;110;p22"/>
          <p:cNvSpPr txBox="1"/>
          <p:nvPr>
            <p:ph idx="6" type="body"/>
          </p:nvPr>
        </p:nvSpPr>
        <p:spPr>
          <a:xfrm>
            <a:off x="8126963" y="4927922"/>
            <a:ext cx="3630521" cy="1307666"/>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indent="-228600" lvl="1" marL="914400" marR="0" algn="l">
              <a:lnSpc>
                <a:spcPct val="100000"/>
              </a:lnSpc>
              <a:spcBef>
                <a:spcPts val="784"/>
              </a:spcBef>
              <a:spcAft>
                <a:spcPts val="0"/>
              </a:spcAft>
              <a:buClr>
                <a:srgbClr val="000000"/>
              </a:buClr>
              <a:buSzPts val="1411"/>
              <a:buFont typeface="Arial"/>
              <a:buNone/>
              <a:defRPr sz="1568">
                <a:solidFill>
                  <a:srgbClr val="000000"/>
                </a:solidFill>
              </a:defRPr>
            </a:lvl2pPr>
            <a:lvl3pPr indent="-228600" lvl="2" marL="1371600" algn="l">
              <a:lnSpc>
                <a:spcPct val="90000"/>
              </a:lnSpc>
              <a:spcBef>
                <a:spcPts val="784"/>
              </a:spcBef>
              <a:spcAft>
                <a:spcPts val="0"/>
              </a:spcAft>
              <a:buClr>
                <a:srgbClr val="000000"/>
              </a:buClr>
              <a:buSzPts val="1411"/>
              <a:buNone/>
              <a:defRPr/>
            </a:lvl3pPr>
            <a:lvl4pPr indent="-228600" lvl="3" marL="1828800" algn="l">
              <a:lnSpc>
                <a:spcPct val="90000"/>
              </a:lnSpc>
              <a:spcBef>
                <a:spcPts val="0"/>
              </a:spcBef>
              <a:spcAft>
                <a:spcPts val="0"/>
              </a:spcAft>
              <a:buClr>
                <a:srgbClr val="000000"/>
              </a:buClr>
              <a:buSzPts val="1411"/>
              <a:buNone/>
              <a:defRPr/>
            </a:lvl4pPr>
            <a:lvl5pPr indent="-228600" lvl="4" marL="2286000" algn="l">
              <a:lnSpc>
                <a:spcPct val="90000"/>
              </a:lnSpc>
              <a:spcBef>
                <a:spcPts val="0"/>
              </a:spcBef>
              <a:spcAft>
                <a:spcPts val="0"/>
              </a:spcAft>
              <a:buClr>
                <a:srgbClr val="000000"/>
              </a:buClr>
              <a:buSzPts val="1411"/>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1" name="Google Shape;111;p22"/>
          <p:cNvSpPr txBox="1"/>
          <p:nvPr>
            <p:ph type="title"/>
          </p:nvPr>
        </p:nvSpPr>
        <p:spPr>
          <a:xfrm>
            <a:off x="426424" y="440495"/>
            <a:ext cx="11336039" cy="739343"/>
          </a:xfrm>
          <a:prstGeom prst="rect">
            <a:avLst/>
          </a:prstGeom>
          <a:noFill/>
          <a:ln>
            <a:noFill/>
          </a:ln>
        </p:spPr>
        <p:txBody>
          <a:bodyPr anchorCtr="0" anchor="t" bIns="0" lIns="0" spcFirstLastPara="1" rIns="0" wrap="square" tIns="164575"/>
          <a:lstStyle>
            <a:lvl1pPr lvl="0" algn="l">
              <a:lnSpc>
                <a:spcPct val="90000"/>
              </a:lnSpc>
              <a:spcBef>
                <a:spcPts val="0"/>
              </a:spcBef>
              <a:spcAft>
                <a:spcPts val="0"/>
              </a:spcAft>
              <a:buClr>
                <a:srgbClr val="000000"/>
              </a:buClr>
              <a:buSzPts val="3725"/>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vice layout">
  <p:cSld name="Device layout">
    <p:spTree>
      <p:nvGrpSpPr>
        <p:cNvPr id="112" name="Shape 112"/>
        <p:cNvGrpSpPr/>
        <p:nvPr/>
      </p:nvGrpSpPr>
      <p:grpSpPr>
        <a:xfrm>
          <a:off x="0" y="0"/>
          <a:ext cx="0" cy="0"/>
          <a:chOff x="0" y="0"/>
          <a:chExt cx="0" cy="0"/>
        </a:xfrm>
      </p:grpSpPr>
      <p:sp>
        <p:nvSpPr>
          <p:cNvPr id="113" name="Google Shape;113;p23"/>
          <p:cNvSpPr/>
          <p:nvPr>
            <p:ph idx="2" type="clipArt"/>
          </p:nvPr>
        </p:nvSpPr>
        <p:spPr>
          <a:xfrm>
            <a:off x="5982391" y="2145841"/>
            <a:ext cx="5780073" cy="3756460"/>
          </a:xfrm>
          <a:prstGeom prst="rect">
            <a:avLst/>
          </a:prstGeom>
          <a:noFill/>
          <a:ln>
            <a:noFill/>
          </a:ln>
        </p:spPr>
        <p:txBody>
          <a:bodyPr anchorCtr="0" anchor="ctr" bIns="0" lIns="0" spcFirstLastPara="1" rIns="0" wrap="square" tIns="0"/>
          <a:lstStyle>
            <a:lvl1pPr lvl="0" marR="0" rtl="0" algn="ctr">
              <a:lnSpc>
                <a:spcPct val="90000"/>
              </a:lnSpc>
              <a:spcBef>
                <a:spcPts val="0"/>
              </a:spcBef>
              <a:spcAft>
                <a:spcPts val="0"/>
              </a:spcAft>
              <a:buClr>
                <a:srgbClr val="000000"/>
              </a:buClr>
              <a:buSzPts val="1765"/>
              <a:buFont typeface="Noto Sans Symbols"/>
              <a:buNone/>
              <a:defRPr b="0" i="0" sz="1961" u="none" cap="none" strike="noStrike">
                <a:solidFill>
                  <a:srgbClr val="000000"/>
                </a:solidFill>
                <a:latin typeface="Quattrocento Sans"/>
                <a:ea typeface="Quattrocento Sans"/>
                <a:cs typeface="Quattrocento Sans"/>
                <a:sym typeface="Quattrocento Sans"/>
              </a:defRPr>
            </a:lvl1pPr>
            <a:lvl2pPr lvl="1" marR="0" rtl="0" algn="l">
              <a:lnSpc>
                <a:spcPct val="90000"/>
              </a:lnSpc>
              <a:spcBef>
                <a:spcPts val="0"/>
              </a:spcBef>
              <a:spcAft>
                <a:spcPts val="0"/>
              </a:spcAft>
              <a:buClr>
                <a:srgbClr val="000000"/>
              </a:buClr>
              <a:buSzPts val="1765"/>
              <a:buFont typeface="Noto Sans Symbols"/>
              <a:buNone/>
              <a:defRPr b="0" i="0" sz="1961" u="none" cap="none" strike="noStrike">
                <a:solidFill>
                  <a:srgbClr val="000000"/>
                </a:solidFill>
                <a:latin typeface="Quattrocento Sans"/>
                <a:ea typeface="Quattrocento Sans"/>
                <a:cs typeface="Quattrocento Sans"/>
                <a:sym typeface="Quattrocento Sans"/>
              </a:defRPr>
            </a:lvl2pPr>
            <a:lvl3pPr lvl="2"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3pPr>
            <a:lvl4pPr lvl="3"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4pPr>
            <a:lvl5pPr lvl="4"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5pPr>
            <a:lvl6pPr lvl="5"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6pPr>
            <a:lvl7pPr lvl="6"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7pPr>
            <a:lvl8pPr lvl="7"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8pPr>
            <a:lvl9pPr lvl="8"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9pPr>
          </a:lstStyle>
          <a:p/>
        </p:txBody>
      </p:sp>
      <p:sp>
        <p:nvSpPr>
          <p:cNvPr id="114" name="Google Shape;114;p23"/>
          <p:cNvSpPr txBox="1"/>
          <p:nvPr>
            <p:ph idx="1" type="body"/>
          </p:nvPr>
        </p:nvSpPr>
        <p:spPr>
          <a:xfrm>
            <a:off x="426424" y="2145841"/>
            <a:ext cx="5138175" cy="2573509"/>
          </a:xfrm>
          <a:prstGeom prst="rect">
            <a:avLst/>
          </a:prstGeom>
          <a:noFill/>
          <a:ln>
            <a:noFill/>
          </a:ln>
        </p:spPr>
        <p:txBody>
          <a:bodyPr anchorCtr="0" anchor="t" bIns="0" lIns="0" spcFirstLastPara="1" rIns="0" wrap="square" tIns="0"/>
          <a:lstStyle>
            <a:lvl1pPr indent="-228600" lvl="0" marL="457200" marR="0" algn="l">
              <a:lnSpc>
                <a:spcPct val="90000"/>
              </a:lnSpc>
              <a:spcBef>
                <a:spcPts val="0"/>
              </a:spcBef>
              <a:spcAft>
                <a:spcPts val="0"/>
              </a:spcAft>
              <a:buClr>
                <a:srgbClr val="000000"/>
              </a:buClr>
              <a:buSzPts val="2294"/>
              <a:buFont typeface="Noto Sans Symbols"/>
              <a:buNone/>
              <a:defRPr b="0" i="0" sz="2549">
                <a:solidFill>
                  <a:srgbClr val="000000"/>
                </a:solidFill>
                <a:latin typeface="Quattrocento Sans"/>
                <a:ea typeface="Quattrocento Sans"/>
                <a:cs typeface="Quattrocento Sans"/>
                <a:sym typeface="Quattrocento Sans"/>
              </a:defRPr>
            </a:lvl1pPr>
            <a:lvl2pPr indent="-228600" lvl="1" marL="914400" marR="0" algn="l">
              <a:lnSpc>
                <a:spcPct val="90000"/>
              </a:lnSpc>
              <a:spcBef>
                <a:spcPts val="2549"/>
              </a:spcBef>
              <a:spcAft>
                <a:spcPts val="0"/>
              </a:spcAft>
              <a:buClr>
                <a:srgbClr val="000000"/>
              </a:buClr>
              <a:buSzPts val="1765"/>
              <a:buFont typeface="Noto Sans Symbols"/>
              <a:buNone/>
              <a:defRPr/>
            </a:lvl2pPr>
            <a:lvl3pPr indent="-228600" lvl="2" marL="1371600" algn="l">
              <a:lnSpc>
                <a:spcPct val="90000"/>
              </a:lnSpc>
              <a:spcBef>
                <a:spcPts val="0"/>
              </a:spcBef>
              <a:spcAft>
                <a:spcPts val="0"/>
              </a:spcAft>
              <a:buClr>
                <a:srgbClr val="000000"/>
              </a:buClr>
              <a:buSzPts val="1411"/>
              <a:buNone/>
              <a:defRPr/>
            </a:lvl3pPr>
            <a:lvl4pPr indent="-228600" lvl="3" marL="1828800" algn="l">
              <a:lnSpc>
                <a:spcPct val="90000"/>
              </a:lnSpc>
              <a:spcBef>
                <a:spcPts val="0"/>
              </a:spcBef>
              <a:spcAft>
                <a:spcPts val="0"/>
              </a:spcAft>
              <a:buClr>
                <a:srgbClr val="000000"/>
              </a:buClr>
              <a:buSzPts val="1411"/>
              <a:buNone/>
              <a:defRPr/>
            </a:lvl4pPr>
            <a:lvl5pPr indent="-228600" lvl="4" marL="2286000" algn="l">
              <a:lnSpc>
                <a:spcPct val="90000"/>
              </a:lnSpc>
              <a:spcBef>
                <a:spcPts val="0"/>
              </a:spcBef>
              <a:spcAft>
                <a:spcPts val="0"/>
              </a:spcAft>
              <a:buClr>
                <a:srgbClr val="000000"/>
              </a:buClr>
              <a:buSzPts val="1411"/>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5" name="Google Shape;115;p23"/>
          <p:cNvSpPr txBox="1"/>
          <p:nvPr>
            <p:ph type="title"/>
          </p:nvPr>
        </p:nvSpPr>
        <p:spPr>
          <a:xfrm>
            <a:off x="426424" y="440495"/>
            <a:ext cx="11336039" cy="739343"/>
          </a:xfrm>
          <a:prstGeom prst="rect">
            <a:avLst/>
          </a:prstGeom>
          <a:noFill/>
          <a:ln>
            <a:noFill/>
          </a:ln>
        </p:spPr>
        <p:txBody>
          <a:bodyPr anchorCtr="0" anchor="t" bIns="0" lIns="0" spcFirstLastPara="1" rIns="0" wrap="square" tIns="164575"/>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layout: three columns graphic and text">
  <p:cSld name="Graphic layout: three columns graphic and text">
    <p:spTree>
      <p:nvGrpSpPr>
        <p:cNvPr id="116" name="Shape 116"/>
        <p:cNvGrpSpPr/>
        <p:nvPr/>
      </p:nvGrpSpPr>
      <p:grpSpPr>
        <a:xfrm>
          <a:off x="0" y="0"/>
          <a:ext cx="0" cy="0"/>
          <a:chOff x="0" y="0"/>
          <a:chExt cx="0" cy="0"/>
        </a:xfrm>
      </p:grpSpPr>
      <p:sp>
        <p:nvSpPr>
          <p:cNvPr id="117" name="Google Shape;117;p24"/>
          <p:cNvSpPr/>
          <p:nvPr/>
        </p:nvSpPr>
        <p:spPr>
          <a:xfrm>
            <a:off x="426425" y="1599723"/>
            <a:ext cx="3632388" cy="3128966"/>
          </a:xfrm>
          <a:prstGeom prst="rect">
            <a:avLst/>
          </a:prstGeom>
          <a:solidFill>
            <a:srgbClr val="CCCCCC"/>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118" name="Google Shape;118;p24"/>
          <p:cNvSpPr txBox="1"/>
          <p:nvPr>
            <p:ph idx="1" type="body"/>
          </p:nvPr>
        </p:nvSpPr>
        <p:spPr>
          <a:xfrm>
            <a:off x="897219" y="1958468"/>
            <a:ext cx="2698612" cy="2411476"/>
          </a:xfrm>
          <a:prstGeom prst="rect">
            <a:avLst/>
          </a:prstGeom>
          <a:noFill/>
          <a:ln>
            <a:noFill/>
          </a:ln>
        </p:spPr>
        <p:txBody>
          <a:bodyPr anchorCtr="0" anchor="ctr" bIns="0" lIns="0" spcFirstLastPara="1" rIns="0" wrap="square" tIns="0"/>
          <a:lstStyle>
            <a:lvl1pPr indent="-228600" lvl="0" marL="4572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indent="-228600" lvl="1" marL="914400" algn="l">
              <a:lnSpc>
                <a:spcPct val="90000"/>
              </a:lnSpc>
              <a:spcBef>
                <a:spcPts val="0"/>
              </a:spcBef>
              <a:spcAft>
                <a:spcPts val="0"/>
              </a:spcAft>
              <a:buClr>
                <a:srgbClr val="000000"/>
              </a:buClr>
              <a:buSzPts val="1620"/>
              <a:buNone/>
              <a:defRPr/>
            </a:lvl2pPr>
            <a:lvl3pPr indent="-228600" lvl="2" marL="1371600" algn="l">
              <a:lnSpc>
                <a:spcPct val="90000"/>
              </a:lnSpc>
              <a:spcBef>
                <a:spcPts val="0"/>
              </a:spcBef>
              <a:spcAft>
                <a:spcPts val="0"/>
              </a:spcAft>
              <a:buClr>
                <a:srgbClr val="000000"/>
              </a:buClr>
              <a:buSzPts val="1620"/>
              <a:buNone/>
              <a:defRPr/>
            </a:lvl3pPr>
            <a:lvl4pPr indent="-228600" lvl="3" marL="1828800" algn="l">
              <a:lnSpc>
                <a:spcPct val="90000"/>
              </a:lnSpc>
              <a:spcBef>
                <a:spcPts val="0"/>
              </a:spcBef>
              <a:spcAft>
                <a:spcPts val="0"/>
              </a:spcAft>
              <a:buClr>
                <a:srgbClr val="000000"/>
              </a:buClr>
              <a:buSzPts val="1620"/>
              <a:buNone/>
              <a:defRPr/>
            </a:lvl4pPr>
            <a:lvl5pPr indent="-228600" lvl="4" marL="2286000" algn="l">
              <a:lnSpc>
                <a:spcPct val="90000"/>
              </a:lnSpc>
              <a:spcBef>
                <a:spcPts val="0"/>
              </a:spcBef>
              <a:spcAft>
                <a:spcPts val="0"/>
              </a:spcAft>
              <a:buClr>
                <a:srgbClr val="000000"/>
              </a:buClr>
              <a:buSzPts val="162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9" name="Google Shape;119;p24"/>
          <p:cNvSpPr/>
          <p:nvPr/>
        </p:nvSpPr>
        <p:spPr>
          <a:xfrm>
            <a:off x="4281363" y="1599723"/>
            <a:ext cx="3623052" cy="3128966"/>
          </a:xfrm>
          <a:prstGeom prst="rect">
            <a:avLst/>
          </a:prstGeom>
          <a:solidFill>
            <a:srgbClr val="CCCCCC"/>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120" name="Google Shape;120;p24"/>
          <p:cNvSpPr/>
          <p:nvPr/>
        </p:nvSpPr>
        <p:spPr>
          <a:xfrm>
            <a:off x="8126965" y="1599723"/>
            <a:ext cx="3635499" cy="3128966"/>
          </a:xfrm>
          <a:prstGeom prst="rect">
            <a:avLst/>
          </a:prstGeom>
          <a:solidFill>
            <a:srgbClr val="CCCCCC"/>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121" name="Google Shape;121;p24"/>
          <p:cNvSpPr txBox="1"/>
          <p:nvPr>
            <p:ph idx="2" type="body"/>
          </p:nvPr>
        </p:nvSpPr>
        <p:spPr>
          <a:xfrm>
            <a:off x="4746694" y="1958468"/>
            <a:ext cx="2698612" cy="2411476"/>
          </a:xfrm>
          <a:prstGeom prst="rect">
            <a:avLst/>
          </a:prstGeom>
          <a:noFill/>
          <a:ln>
            <a:noFill/>
          </a:ln>
        </p:spPr>
        <p:txBody>
          <a:bodyPr anchorCtr="0" anchor="ctr" bIns="0" lIns="0" spcFirstLastPara="1" rIns="0" wrap="square" tIns="0"/>
          <a:lstStyle>
            <a:lvl1pPr indent="-228600" lvl="0" marL="4572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indent="-228600" lvl="1" marL="914400" algn="l">
              <a:lnSpc>
                <a:spcPct val="90000"/>
              </a:lnSpc>
              <a:spcBef>
                <a:spcPts val="0"/>
              </a:spcBef>
              <a:spcAft>
                <a:spcPts val="0"/>
              </a:spcAft>
              <a:buClr>
                <a:srgbClr val="000000"/>
              </a:buClr>
              <a:buSzPts val="1620"/>
              <a:buNone/>
              <a:defRPr/>
            </a:lvl2pPr>
            <a:lvl3pPr indent="-228600" lvl="2" marL="1371600" algn="l">
              <a:lnSpc>
                <a:spcPct val="90000"/>
              </a:lnSpc>
              <a:spcBef>
                <a:spcPts val="0"/>
              </a:spcBef>
              <a:spcAft>
                <a:spcPts val="0"/>
              </a:spcAft>
              <a:buClr>
                <a:srgbClr val="000000"/>
              </a:buClr>
              <a:buSzPts val="1620"/>
              <a:buNone/>
              <a:defRPr/>
            </a:lvl3pPr>
            <a:lvl4pPr indent="-228600" lvl="3" marL="1828800" algn="l">
              <a:lnSpc>
                <a:spcPct val="90000"/>
              </a:lnSpc>
              <a:spcBef>
                <a:spcPts val="0"/>
              </a:spcBef>
              <a:spcAft>
                <a:spcPts val="0"/>
              </a:spcAft>
              <a:buClr>
                <a:srgbClr val="000000"/>
              </a:buClr>
              <a:buSzPts val="1620"/>
              <a:buNone/>
              <a:defRPr/>
            </a:lvl4pPr>
            <a:lvl5pPr indent="-228600" lvl="4" marL="2286000" algn="l">
              <a:lnSpc>
                <a:spcPct val="90000"/>
              </a:lnSpc>
              <a:spcBef>
                <a:spcPts val="0"/>
              </a:spcBef>
              <a:spcAft>
                <a:spcPts val="0"/>
              </a:spcAft>
              <a:buClr>
                <a:srgbClr val="000000"/>
              </a:buClr>
              <a:buSzPts val="162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2" name="Google Shape;122;p24"/>
          <p:cNvSpPr txBox="1"/>
          <p:nvPr>
            <p:ph idx="3" type="body"/>
          </p:nvPr>
        </p:nvSpPr>
        <p:spPr>
          <a:xfrm>
            <a:off x="8598490" y="1958468"/>
            <a:ext cx="2698612" cy="2411476"/>
          </a:xfrm>
          <a:prstGeom prst="rect">
            <a:avLst/>
          </a:prstGeom>
          <a:noFill/>
          <a:ln>
            <a:noFill/>
          </a:ln>
        </p:spPr>
        <p:txBody>
          <a:bodyPr anchorCtr="0" anchor="ctr" bIns="0" lIns="0" spcFirstLastPara="1" rIns="0" wrap="square" tIns="0"/>
          <a:lstStyle>
            <a:lvl1pPr indent="-228600" lvl="0" marL="4572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indent="-228600" lvl="1" marL="914400" algn="l">
              <a:lnSpc>
                <a:spcPct val="90000"/>
              </a:lnSpc>
              <a:spcBef>
                <a:spcPts val="0"/>
              </a:spcBef>
              <a:spcAft>
                <a:spcPts val="0"/>
              </a:spcAft>
              <a:buClr>
                <a:srgbClr val="000000"/>
              </a:buClr>
              <a:buSzPts val="1620"/>
              <a:buNone/>
              <a:defRPr/>
            </a:lvl2pPr>
            <a:lvl3pPr indent="-228600" lvl="2" marL="1371600" algn="l">
              <a:lnSpc>
                <a:spcPct val="90000"/>
              </a:lnSpc>
              <a:spcBef>
                <a:spcPts val="0"/>
              </a:spcBef>
              <a:spcAft>
                <a:spcPts val="0"/>
              </a:spcAft>
              <a:buClr>
                <a:srgbClr val="000000"/>
              </a:buClr>
              <a:buSzPts val="1620"/>
              <a:buNone/>
              <a:defRPr/>
            </a:lvl3pPr>
            <a:lvl4pPr indent="-228600" lvl="3" marL="1828800" algn="l">
              <a:lnSpc>
                <a:spcPct val="90000"/>
              </a:lnSpc>
              <a:spcBef>
                <a:spcPts val="0"/>
              </a:spcBef>
              <a:spcAft>
                <a:spcPts val="0"/>
              </a:spcAft>
              <a:buClr>
                <a:srgbClr val="000000"/>
              </a:buClr>
              <a:buSzPts val="1620"/>
              <a:buNone/>
              <a:defRPr/>
            </a:lvl4pPr>
            <a:lvl5pPr indent="-228600" lvl="4" marL="2286000" algn="l">
              <a:lnSpc>
                <a:spcPct val="90000"/>
              </a:lnSpc>
              <a:spcBef>
                <a:spcPts val="0"/>
              </a:spcBef>
              <a:spcAft>
                <a:spcPts val="0"/>
              </a:spcAft>
              <a:buClr>
                <a:srgbClr val="000000"/>
              </a:buClr>
              <a:buSzPts val="162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3" name="Google Shape;123;p24"/>
          <p:cNvSpPr txBox="1"/>
          <p:nvPr>
            <p:ph type="title"/>
          </p:nvPr>
        </p:nvSpPr>
        <p:spPr>
          <a:xfrm>
            <a:off x="426424" y="440495"/>
            <a:ext cx="11336039" cy="739343"/>
          </a:xfrm>
          <a:prstGeom prst="rect">
            <a:avLst/>
          </a:prstGeom>
          <a:noFill/>
          <a:ln>
            <a:noFill/>
          </a:ln>
        </p:spPr>
        <p:txBody>
          <a:bodyPr anchorCtr="0" anchor="t" bIns="0" lIns="0" spcFirstLastPara="1" rIns="0" wrap="square" tIns="164575"/>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4" name="Google Shape;124;p24"/>
          <p:cNvSpPr txBox="1"/>
          <p:nvPr>
            <p:ph idx="4" type="body"/>
          </p:nvPr>
        </p:nvSpPr>
        <p:spPr>
          <a:xfrm>
            <a:off x="426425" y="4927922"/>
            <a:ext cx="3627659" cy="1307666"/>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Clr>
                <a:schemeClr val="dk2"/>
              </a:buClr>
              <a:buSzPts val="1411"/>
              <a:buNone/>
              <a:defRPr b="1" sz="1568">
                <a:solidFill>
                  <a:schemeClr val="dk2"/>
                </a:solidFill>
                <a:latin typeface="Quattrocento Sans"/>
                <a:ea typeface="Quattrocento Sans"/>
                <a:cs typeface="Quattrocento Sans"/>
                <a:sym typeface="Quattrocento Sans"/>
              </a:defRPr>
            </a:lvl1pPr>
            <a:lvl2pPr indent="-228600" lvl="1" marL="914400" marR="0" algn="l">
              <a:lnSpc>
                <a:spcPct val="100000"/>
              </a:lnSpc>
              <a:spcBef>
                <a:spcPts val="784"/>
              </a:spcBef>
              <a:spcAft>
                <a:spcPts val="0"/>
              </a:spcAft>
              <a:buClr>
                <a:srgbClr val="000000"/>
              </a:buClr>
              <a:buSzPts val="1411"/>
              <a:buFont typeface="Arial"/>
              <a:buNone/>
              <a:defRPr sz="1568">
                <a:solidFill>
                  <a:srgbClr val="000000"/>
                </a:solidFill>
              </a:defRPr>
            </a:lvl2pPr>
            <a:lvl3pPr indent="-228600" lvl="2" marL="1371600" algn="l">
              <a:lnSpc>
                <a:spcPct val="90000"/>
              </a:lnSpc>
              <a:spcBef>
                <a:spcPts val="784"/>
              </a:spcBef>
              <a:spcAft>
                <a:spcPts val="0"/>
              </a:spcAft>
              <a:buClr>
                <a:srgbClr val="000000"/>
              </a:buClr>
              <a:buSzPts val="1411"/>
              <a:buNone/>
              <a:defRPr/>
            </a:lvl3pPr>
            <a:lvl4pPr indent="-228600" lvl="3" marL="1828800" algn="l">
              <a:lnSpc>
                <a:spcPct val="90000"/>
              </a:lnSpc>
              <a:spcBef>
                <a:spcPts val="0"/>
              </a:spcBef>
              <a:spcAft>
                <a:spcPts val="0"/>
              </a:spcAft>
              <a:buClr>
                <a:srgbClr val="000000"/>
              </a:buClr>
              <a:buSzPts val="1411"/>
              <a:buNone/>
              <a:defRPr/>
            </a:lvl4pPr>
            <a:lvl5pPr indent="-228600" lvl="4" marL="2286000" algn="l">
              <a:lnSpc>
                <a:spcPct val="90000"/>
              </a:lnSpc>
              <a:spcBef>
                <a:spcPts val="0"/>
              </a:spcBef>
              <a:spcAft>
                <a:spcPts val="0"/>
              </a:spcAft>
              <a:buClr>
                <a:srgbClr val="000000"/>
              </a:buClr>
              <a:buSzPts val="1411"/>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5" name="Google Shape;125;p24"/>
          <p:cNvSpPr txBox="1"/>
          <p:nvPr>
            <p:ph idx="5" type="body"/>
          </p:nvPr>
        </p:nvSpPr>
        <p:spPr>
          <a:xfrm>
            <a:off x="4281362" y="4927922"/>
            <a:ext cx="3623051" cy="1307666"/>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indent="-228600" lvl="1" marL="914400" marR="0" algn="l">
              <a:lnSpc>
                <a:spcPct val="100000"/>
              </a:lnSpc>
              <a:spcBef>
                <a:spcPts val="784"/>
              </a:spcBef>
              <a:spcAft>
                <a:spcPts val="0"/>
              </a:spcAft>
              <a:buClr>
                <a:srgbClr val="000000"/>
              </a:buClr>
              <a:buSzPts val="1411"/>
              <a:buFont typeface="Arial"/>
              <a:buNone/>
              <a:defRPr sz="1568">
                <a:solidFill>
                  <a:srgbClr val="000000"/>
                </a:solidFill>
              </a:defRPr>
            </a:lvl2pPr>
            <a:lvl3pPr indent="-228600" lvl="2" marL="1371600" algn="l">
              <a:lnSpc>
                <a:spcPct val="90000"/>
              </a:lnSpc>
              <a:spcBef>
                <a:spcPts val="784"/>
              </a:spcBef>
              <a:spcAft>
                <a:spcPts val="0"/>
              </a:spcAft>
              <a:buClr>
                <a:srgbClr val="000000"/>
              </a:buClr>
              <a:buSzPts val="1411"/>
              <a:buNone/>
              <a:defRPr/>
            </a:lvl3pPr>
            <a:lvl4pPr indent="-228600" lvl="3" marL="1828800" algn="l">
              <a:lnSpc>
                <a:spcPct val="90000"/>
              </a:lnSpc>
              <a:spcBef>
                <a:spcPts val="0"/>
              </a:spcBef>
              <a:spcAft>
                <a:spcPts val="0"/>
              </a:spcAft>
              <a:buClr>
                <a:srgbClr val="000000"/>
              </a:buClr>
              <a:buSzPts val="1411"/>
              <a:buNone/>
              <a:defRPr/>
            </a:lvl4pPr>
            <a:lvl5pPr indent="-228600" lvl="4" marL="2286000" algn="l">
              <a:lnSpc>
                <a:spcPct val="90000"/>
              </a:lnSpc>
              <a:spcBef>
                <a:spcPts val="0"/>
              </a:spcBef>
              <a:spcAft>
                <a:spcPts val="0"/>
              </a:spcAft>
              <a:buClr>
                <a:srgbClr val="000000"/>
              </a:buClr>
              <a:buSzPts val="1411"/>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6" name="Google Shape;126;p24"/>
          <p:cNvSpPr txBox="1"/>
          <p:nvPr>
            <p:ph idx="6" type="body"/>
          </p:nvPr>
        </p:nvSpPr>
        <p:spPr>
          <a:xfrm>
            <a:off x="8126963" y="4927922"/>
            <a:ext cx="3635502" cy="1307666"/>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indent="-228600" lvl="1" marL="914400" marR="0" algn="l">
              <a:lnSpc>
                <a:spcPct val="100000"/>
              </a:lnSpc>
              <a:spcBef>
                <a:spcPts val="784"/>
              </a:spcBef>
              <a:spcAft>
                <a:spcPts val="0"/>
              </a:spcAft>
              <a:buClr>
                <a:srgbClr val="000000"/>
              </a:buClr>
              <a:buSzPts val="1411"/>
              <a:buFont typeface="Arial"/>
              <a:buNone/>
              <a:defRPr sz="1568">
                <a:solidFill>
                  <a:srgbClr val="000000"/>
                </a:solidFill>
              </a:defRPr>
            </a:lvl2pPr>
            <a:lvl3pPr indent="-228600" lvl="2" marL="1371600" algn="l">
              <a:lnSpc>
                <a:spcPct val="90000"/>
              </a:lnSpc>
              <a:spcBef>
                <a:spcPts val="784"/>
              </a:spcBef>
              <a:spcAft>
                <a:spcPts val="0"/>
              </a:spcAft>
              <a:buClr>
                <a:srgbClr val="000000"/>
              </a:buClr>
              <a:buSzPts val="1411"/>
              <a:buNone/>
              <a:defRPr/>
            </a:lvl3pPr>
            <a:lvl4pPr indent="-228600" lvl="3" marL="1828800" algn="l">
              <a:lnSpc>
                <a:spcPct val="90000"/>
              </a:lnSpc>
              <a:spcBef>
                <a:spcPts val="0"/>
              </a:spcBef>
              <a:spcAft>
                <a:spcPts val="0"/>
              </a:spcAft>
              <a:buClr>
                <a:srgbClr val="000000"/>
              </a:buClr>
              <a:buSzPts val="1411"/>
              <a:buNone/>
              <a:defRPr/>
            </a:lvl4pPr>
            <a:lvl5pPr indent="-228600" lvl="4" marL="2286000" algn="l">
              <a:lnSpc>
                <a:spcPct val="90000"/>
              </a:lnSpc>
              <a:spcBef>
                <a:spcPts val="0"/>
              </a:spcBef>
              <a:spcAft>
                <a:spcPts val="0"/>
              </a:spcAft>
              <a:buClr>
                <a:srgbClr val="000000"/>
              </a:buClr>
              <a:buSzPts val="1411"/>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layout: four columns graphic and text">
  <p:cSld name="Graphic layout: four columns graphic and text">
    <p:spTree>
      <p:nvGrpSpPr>
        <p:cNvPr id="127" name="Shape 127"/>
        <p:cNvGrpSpPr/>
        <p:nvPr/>
      </p:nvGrpSpPr>
      <p:grpSpPr>
        <a:xfrm>
          <a:off x="0" y="0"/>
          <a:ext cx="0" cy="0"/>
          <a:chOff x="0" y="0"/>
          <a:chExt cx="0" cy="0"/>
        </a:xfrm>
      </p:grpSpPr>
      <p:sp>
        <p:nvSpPr>
          <p:cNvPr id="128" name="Google Shape;128;p25"/>
          <p:cNvSpPr/>
          <p:nvPr/>
        </p:nvSpPr>
        <p:spPr>
          <a:xfrm>
            <a:off x="9109046" y="1590385"/>
            <a:ext cx="2653417" cy="3128965"/>
          </a:xfrm>
          <a:prstGeom prst="rect">
            <a:avLst/>
          </a:prstGeom>
          <a:solidFill>
            <a:schemeClr val="lt2"/>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129" name="Google Shape;129;p25"/>
          <p:cNvSpPr/>
          <p:nvPr/>
        </p:nvSpPr>
        <p:spPr>
          <a:xfrm>
            <a:off x="6214840" y="1590385"/>
            <a:ext cx="2653417" cy="3128965"/>
          </a:xfrm>
          <a:prstGeom prst="rect">
            <a:avLst/>
          </a:prstGeom>
          <a:solidFill>
            <a:schemeClr val="lt2"/>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130" name="Google Shape;130;p25"/>
          <p:cNvSpPr/>
          <p:nvPr/>
        </p:nvSpPr>
        <p:spPr>
          <a:xfrm>
            <a:off x="3320633" y="1590385"/>
            <a:ext cx="2653417" cy="3128965"/>
          </a:xfrm>
          <a:prstGeom prst="rect">
            <a:avLst/>
          </a:prstGeom>
          <a:solidFill>
            <a:schemeClr val="lt2"/>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131" name="Google Shape;131;p25"/>
          <p:cNvSpPr/>
          <p:nvPr/>
        </p:nvSpPr>
        <p:spPr>
          <a:xfrm>
            <a:off x="426426" y="1590385"/>
            <a:ext cx="2653417" cy="3128965"/>
          </a:xfrm>
          <a:prstGeom prst="rect">
            <a:avLst/>
          </a:prstGeom>
          <a:solidFill>
            <a:schemeClr val="lt2"/>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132" name="Google Shape;132;p25"/>
          <p:cNvSpPr txBox="1"/>
          <p:nvPr>
            <p:ph type="title"/>
          </p:nvPr>
        </p:nvSpPr>
        <p:spPr>
          <a:xfrm>
            <a:off x="426424" y="435824"/>
            <a:ext cx="11336039" cy="744014"/>
          </a:xfrm>
          <a:prstGeom prst="rect">
            <a:avLst/>
          </a:prstGeom>
          <a:noFill/>
          <a:ln>
            <a:noFill/>
          </a:ln>
        </p:spPr>
        <p:txBody>
          <a:bodyPr anchorCtr="0" anchor="t" bIns="0" lIns="0" spcFirstLastPara="1" rIns="0" wrap="square" tIns="164575"/>
          <a:lstStyle>
            <a:lvl1pPr lvl="0" algn="l">
              <a:lnSpc>
                <a:spcPct val="90000"/>
              </a:lnSpc>
              <a:spcBef>
                <a:spcPts val="0"/>
              </a:spcBef>
              <a:spcAft>
                <a:spcPts val="0"/>
              </a:spcAft>
              <a:buClr>
                <a:srgbClr val="000000"/>
              </a:buClr>
              <a:buSzPts val="3725"/>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3" name="Google Shape;133;p25"/>
          <p:cNvSpPr txBox="1"/>
          <p:nvPr>
            <p:ph idx="1" type="body"/>
          </p:nvPr>
        </p:nvSpPr>
        <p:spPr>
          <a:xfrm>
            <a:off x="966751" y="2135537"/>
            <a:ext cx="1572767" cy="2038660"/>
          </a:xfrm>
          <a:prstGeom prst="rect">
            <a:avLst/>
          </a:prstGeom>
          <a:noFill/>
          <a:ln>
            <a:noFill/>
          </a:ln>
        </p:spPr>
        <p:txBody>
          <a:bodyPr anchorCtr="0" anchor="ctr" bIns="0" lIns="0" spcFirstLastPara="1" rIns="0" wrap="square" tIns="0"/>
          <a:lstStyle>
            <a:lvl1pPr indent="-228600" lvl="0" marL="4572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indent="-228600" lvl="1" marL="914400" algn="l">
              <a:lnSpc>
                <a:spcPct val="90000"/>
              </a:lnSpc>
              <a:spcBef>
                <a:spcPts val="0"/>
              </a:spcBef>
              <a:spcAft>
                <a:spcPts val="0"/>
              </a:spcAft>
              <a:buClr>
                <a:srgbClr val="000000"/>
              </a:buClr>
              <a:buSzPts val="1620"/>
              <a:buNone/>
              <a:defRPr/>
            </a:lvl2pPr>
            <a:lvl3pPr indent="-228600" lvl="2" marL="1371600" algn="l">
              <a:lnSpc>
                <a:spcPct val="90000"/>
              </a:lnSpc>
              <a:spcBef>
                <a:spcPts val="0"/>
              </a:spcBef>
              <a:spcAft>
                <a:spcPts val="0"/>
              </a:spcAft>
              <a:buClr>
                <a:srgbClr val="000000"/>
              </a:buClr>
              <a:buSzPts val="1620"/>
              <a:buNone/>
              <a:defRPr/>
            </a:lvl3pPr>
            <a:lvl4pPr indent="-228600" lvl="3" marL="1828800" algn="l">
              <a:lnSpc>
                <a:spcPct val="90000"/>
              </a:lnSpc>
              <a:spcBef>
                <a:spcPts val="0"/>
              </a:spcBef>
              <a:spcAft>
                <a:spcPts val="0"/>
              </a:spcAft>
              <a:buClr>
                <a:srgbClr val="000000"/>
              </a:buClr>
              <a:buSzPts val="1620"/>
              <a:buNone/>
              <a:defRPr/>
            </a:lvl4pPr>
            <a:lvl5pPr indent="-228600" lvl="4" marL="2286000" algn="l">
              <a:lnSpc>
                <a:spcPct val="90000"/>
              </a:lnSpc>
              <a:spcBef>
                <a:spcPts val="0"/>
              </a:spcBef>
              <a:spcAft>
                <a:spcPts val="0"/>
              </a:spcAft>
              <a:buClr>
                <a:srgbClr val="000000"/>
              </a:buClr>
              <a:buSzPts val="162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4" name="Google Shape;134;p25"/>
          <p:cNvSpPr txBox="1"/>
          <p:nvPr>
            <p:ph idx="2" type="body"/>
          </p:nvPr>
        </p:nvSpPr>
        <p:spPr>
          <a:xfrm>
            <a:off x="3849259" y="2135537"/>
            <a:ext cx="1596164" cy="2038660"/>
          </a:xfrm>
          <a:prstGeom prst="rect">
            <a:avLst/>
          </a:prstGeom>
          <a:noFill/>
          <a:ln>
            <a:noFill/>
          </a:ln>
        </p:spPr>
        <p:txBody>
          <a:bodyPr anchorCtr="0" anchor="ctr" bIns="0" lIns="0" spcFirstLastPara="1" rIns="0" wrap="square" tIns="0"/>
          <a:lstStyle>
            <a:lvl1pPr indent="-228600" lvl="0" marL="4572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indent="-228600" lvl="1" marL="914400" algn="l">
              <a:lnSpc>
                <a:spcPct val="90000"/>
              </a:lnSpc>
              <a:spcBef>
                <a:spcPts val="0"/>
              </a:spcBef>
              <a:spcAft>
                <a:spcPts val="0"/>
              </a:spcAft>
              <a:buClr>
                <a:srgbClr val="000000"/>
              </a:buClr>
              <a:buSzPts val="1620"/>
              <a:buNone/>
              <a:defRPr/>
            </a:lvl2pPr>
            <a:lvl3pPr indent="-228600" lvl="2" marL="1371600" algn="l">
              <a:lnSpc>
                <a:spcPct val="90000"/>
              </a:lnSpc>
              <a:spcBef>
                <a:spcPts val="0"/>
              </a:spcBef>
              <a:spcAft>
                <a:spcPts val="0"/>
              </a:spcAft>
              <a:buClr>
                <a:srgbClr val="000000"/>
              </a:buClr>
              <a:buSzPts val="1620"/>
              <a:buNone/>
              <a:defRPr/>
            </a:lvl3pPr>
            <a:lvl4pPr indent="-228600" lvl="3" marL="1828800" algn="l">
              <a:lnSpc>
                <a:spcPct val="90000"/>
              </a:lnSpc>
              <a:spcBef>
                <a:spcPts val="0"/>
              </a:spcBef>
              <a:spcAft>
                <a:spcPts val="0"/>
              </a:spcAft>
              <a:buClr>
                <a:srgbClr val="000000"/>
              </a:buClr>
              <a:buSzPts val="1620"/>
              <a:buNone/>
              <a:defRPr/>
            </a:lvl4pPr>
            <a:lvl5pPr indent="-228600" lvl="4" marL="2286000" algn="l">
              <a:lnSpc>
                <a:spcPct val="90000"/>
              </a:lnSpc>
              <a:spcBef>
                <a:spcPts val="0"/>
              </a:spcBef>
              <a:spcAft>
                <a:spcPts val="0"/>
              </a:spcAft>
              <a:buClr>
                <a:srgbClr val="000000"/>
              </a:buClr>
              <a:buSzPts val="162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5" name="Google Shape;135;p25"/>
          <p:cNvSpPr txBox="1"/>
          <p:nvPr>
            <p:ph idx="3" type="body"/>
          </p:nvPr>
        </p:nvSpPr>
        <p:spPr>
          <a:xfrm>
            <a:off x="426426" y="4927922"/>
            <a:ext cx="2653417" cy="1307666"/>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Clr>
                <a:schemeClr val="dk2"/>
              </a:buClr>
              <a:buSzPts val="1411"/>
              <a:buNone/>
              <a:defRPr b="1" sz="1568">
                <a:solidFill>
                  <a:schemeClr val="dk2"/>
                </a:solidFill>
                <a:latin typeface="Quattrocento Sans"/>
                <a:ea typeface="Quattrocento Sans"/>
                <a:cs typeface="Quattrocento Sans"/>
                <a:sym typeface="Quattrocento Sans"/>
              </a:defRPr>
            </a:lvl1pPr>
            <a:lvl2pPr indent="-228600" lvl="1" marL="914400" marR="0" algn="l">
              <a:lnSpc>
                <a:spcPct val="100000"/>
              </a:lnSpc>
              <a:spcBef>
                <a:spcPts val="784"/>
              </a:spcBef>
              <a:spcAft>
                <a:spcPts val="0"/>
              </a:spcAft>
              <a:buClr>
                <a:srgbClr val="000000"/>
              </a:buClr>
              <a:buSzPts val="1411"/>
              <a:buFont typeface="Arial"/>
              <a:buNone/>
              <a:defRPr sz="1568">
                <a:solidFill>
                  <a:srgbClr val="000000"/>
                </a:solidFill>
              </a:defRPr>
            </a:lvl2pPr>
            <a:lvl3pPr indent="-228600" lvl="2" marL="1371600" algn="l">
              <a:lnSpc>
                <a:spcPct val="90000"/>
              </a:lnSpc>
              <a:spcBef>
                <a:spcPts val="784"/>
              </a:spcBef>
              <a:spcAft>
                <a:spcPts val="0"/>
              </a:spcAft>
              <a:buClr>
                <a:srgbClr val="000000"/>
              </a:buClr>
              <a:buSzPts val="1411"/>
              <a:buNone/>
              <a:defRPr/>
            </a:lvl3pPr>
            <a:lvl4pPr indent="-228600" lvl="3" marL="1828800" algn="l">
              <a:lnSpc>
                <a:spcPct val="90000"/>
              </a:lnSpc>
              <a:spcBef>
                <a:spcPts val="0"/>
              </a:spcBef>
              <a:spcAft>
                <a:spcPts val="0"/>
              </a:spcAft>
              <a:buClr>
                <a:srgbClr val="000000"/>
              </a:buClr>
              <a:buSzPts val="1411"/>
              <a:buNone/>
              <a:defRPr/>
            </a:lvl4pPr>
            <a:lvl5pPr indent="-228600" lvl="4" marL="2286000" algn="l">
              <a:lnSpc>
                <a:spcPct val="90000"/>
              </a:lnSpc>
              <a:spcBef>
                <a:spcPts val="0"/>
              </a:spcBef>
              <a:spcAft>
                <a:spcPts val="0"/>
              </a:spcAft>
              <a:buClr>
                <a:srgbClr val="000000"/>
              </a:buClr>
              <a:buSzPts val="1411"/>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6" name="Google Shape;136;p25"/>
          <p:cNvSpPr txBox="1"/>
          <p:nvPr>
            <p:ph idx="4" type="body"/>
          </p:nvPr>
        </p:nvSpPr>
        <p:spPr>
          <a:xfrm>
            <a:off x="3320633" y="4927922"/>
            <a:ext cx="2653417" cy="1307666"/>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indent="-228600" lvl="1" marL="914400" marR="0" algn="l">
              <a:lnSpc>
                <a:spcPct val="100000"/>
              </a:lnSpc>
              <a:spcBef>
                <a:spcPts val="784"/>
              </a:spcBef>
              <a:spcAft>
                <a:spcPts val="0"/>
              </a:spcAft>
              <a:buClr>
                <a:srgbClr val="000000"/>
              </a:buClr>
              <a:buSzPts val="1411"/>
              <a:buFont typeface="Arial"/>
              <a:buNone/>
              <a:defRPr sz="1568">
                <a:solidFill>
                  <a:srgbClr val="000000"/>
                </a:solidFill>
              </a:defRPr>
            </a:lvl2pPr>
            <a:lvl3pPr indent="-228600" lvl="2" marL="1371600" algn="l">
              <a:lnSpc>
                <a:spcPct val="90000"/>
              </a:lnSpc>
              <a:spcBef>
                <a:spcPts val="784"/>
              </a:spcBef>
              <a:spcAft>
                <a:spcPts val="0"/>
              </a:spcAft>
              <a:buClr>
                <a:srgbClr val="000000"/>
              </a:buClr>
              <a:buSzPts val="1411"/>
              <a:buNone/>
              <a:defRPr/>
            </a:lvl3pPr>
            <a:lvl4pPr indent="-228600" lvl="3" marL="1828800" algn="l">
              <a:lnSpc>
                <a:spcPct val="90000"/>
              </a:lnSpc>
              <a:spcBef>
                <a:spcPts val="0"/>
              </a:spcBef>
              <a:spcAft>
                <a:spcPts val="0"/>
              </a:spcAft>
              <a:buClr>
                <a:srgbClr val="000000"/>
              </a:buClr>
              <a:buSzPts val="1411"/>
              <a:buNone/>
              <a:defRPr/>
            </a:lvl4pPr>
            <a:lvl5pPr indent="-228600" lvl="4" marL="2286000" algn="l">
              <a:lnSpc>
                <a:spcPct val="90000"/>
              </a:lnSpc>
              <a:spcBef>
                <a:spcPts val="0"/>
              </a:spcBef>
              <a:spcAft>
                <a:spcPts val="0"/>
              </a:spcAft>
              <a:buClr>
                <a:srgbClr val="000000"/>
              </a:buClr>
              <a:buSzPts val="1411"/>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7" name="Google Shape;137;p25"/>
          <p:cNvSpPr txBox="1"/>
          <p:nvPr>
            <p:ph idx="5" type="body"/>
          </p:nvPr>
        </p:nvSpPr>
        <p:spPr>
          <a:xfrm>
            <a:off x="6214840" y="4927922"/>
            <a:ext cx="2653417" cy="1307666"/>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indent="-228600" lvl="1" marL="914400" marR="0" algn="l">
              <a:lnSpc>
                <a:spcPct val="100000"/>
              </a:lnSpc>
              <a:spcBef>
                <a:spcPts val="784"/>
              </a:spcBef>
              <a:spcAft>
                <a:spcPts val="0"/>
              </a:spcAft>
              <a:buClr>
                <a:srgbClr val="000000"/>
              </a:buClr>
              <a:buSzPts val="1411"/>
              <a:buFont typeface="Arial"/>
              <a:buNone/>
              <a:defRPr sz="1568">
                <a:solidFill>
                  <a:srgbClr val="000000"/>
                </a:solidFill>
              </a:defRPr>
            </a:lvl2pPr>
            <a:lvl3pPr indent="-228600" lvl="2" marL="1371600" algn="l">
              <a:lnSpc>
                <a:spcPct val="90000"/>
              </a:lnSpc>
              <a:spcBef>
                <a:spcPts val="784"/>
              </a:spcBef>
              <a:spcAft>
                <a:spcPts val="0"/>
              </a:spcAft>
              <a:buClr>
                <a:srgbClr val="000000"/>
              </a:buClr>
              <a:buSzPts val="1411"/>
              <a:buNone/>
              <a:defRPr/>
            </a:lvl3pPr>
            <a:lvl4pPr indent="-228600" lvl="3" marL="1828800" algn="l">
              <a:lnSpc>
                <a:spcPct val="90000"/>
              </a:lnSpc>
              <a:spcBef>
                <a:spcPts val="0"/>
              </a:spcBef>
              <a:spcAft>
                <a:spcPts val="0"/>
              </a:spcAft>
              <a:buClr>
                <a:srgbClr val="000000"/>
              </a:buClr>
              <a:buSzPts val="1411"/>
              <a:buNone/>
              <a:defRPr/>
            </a:lvl4pPr>
            <a:lvl5pPr indent="-228600" lvl="4" marL="2286000" algn="l">
              <a:lnSpc>
                <a:spcPct val="90000"/>
              </a:lnSpc>
              <a:spcBef>
                <a:spcPts val="0"/>
              </a:spcBef>
              <a:spcAft>
                <a:spcPts val="0"/>
              </a:spcAft>
              <a:buClr>
                <a:srgbClr val="000000"/>
              </a:buClr>
              <a:buSzPts val="1411"/>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8" name="Google Shape;138;p25"/>
          <p:cNvSpPr txBox="1"/>
          <p:nvPr>
            <p:ph idx="6" type="body"/>
          </p:nvPr>
        </p:nvSpPr>
        <p:spPr>
          <a:xfrm>
            <a:off x="6743466" y="2135537"/>
            <a:ext cx="1596164" cy="2038660"/>
          </a:xfrm>
          <a:prstGeom prst="rect">
            <a:avLst/>
          </a:prstGeom>
          <a:noFill/>
          <a:ln>
            <a:noFill/>
          </a:ln>
        </p:spPr>
        <p:txBody>
          <a:bodyPr anchorCtr="0" anchor="ctr" bIns="0" lIns="0" spcFirstLastPara="1" rIns="0" wrap="square" tIns="0"/>
          <a:lstStyle>
            <a:lvl1pPr indent="-228600" lvl="0" marL="4572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indent="-228600" lvl="1" marL="914400" algn="l">
              <a:lnSpc>
                <a:spcPct val="90000"/>
              </a:lnSpc>
              <a:spcBef>
                <a:spcPts val="0"/>
              </a:spcBef>
              <a:spcAft>
                <a:spcPts val="0"/>
              </a:spcAft>
              <a:buClr>
                <a:srgbClr val="000000"/>
              </a:buClr>
              <a:buSzPts val="1620"/>
              <a:buNone/>
              <a:defRPr/>
            </a:lvl2pPr>
            <a:lvl3pPr indent="-228600" lvl="2" marL="1371600" algn="l">
              <a:lnSpc>
                <a:spcPct val="90000"/>
              </a:lnSpc>
              <a:spcBef>
                <a:spcPts val="0"/>
              </a:spcBef>
              <a:spcAft>
                <a:spcPts val="0"/>
              </a:spcAft>
              <a:buClr>
                <a:srgbClr val="000000"/>
              </a:buClr>
              <a:buSzPts val="1620"/>
              <a:buNone/>
              <a:defRPr/>
            </a:lvl3pPr>
            <a:lvl4pPr indent="-228600" lvl="3" marL="1828800" algn="l">
              <a:lnSpc>
                <a:spcPct val="90000"/>
              </a:lnSpc>
              <a:spcBef>
                <a:spcPts val="0"/>
              </a:spcBef>
              <a:spcAft>
                <a:spcPts val="0"/>
              </a:spcAft>
              <a:buClr>
                <a:srgbClr val="000000"/>
              </a:buClr>
              <a:buSzPts val="1620"/>
              <a:buNone/>
              <a:defRPr/>
            </a:lvl4pPr>
            <a:lvl5pPr indent="-228600" lvl="4" marL="2286000" algn="l">
              <a:lnSpc>
                <a:spcPct val="90000"/>
              </a:lnSpc>
              <a:spcBef>
                <a:spcPts val="0"/>
              </a:spcBef>
              <a:spcAft>
                <a:spcPts val="0"/>
              </a:spcAft>
              <a:buClr>
                <a:srgbClr val="000000"/>
              </a:buClr>
              <a:buSzPts val="162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9" name="Google Shape;139;p25"/>
          <p:cNvSpPr txBox="1"/>
          <p:nvPr>
            <p:ph idx="7" type="body"/>
          </p:nvPr>
        </p:nvSpPr>
        <p:spPr>
          <a:xfrm>
            <a:off x="9637672" y="2135537"/>
            <a:ext cx="1596164" cy="2038660"/>
          </a:xfrm>
          <a:prstGeom prst="rect">
            <a:avLst/>
          </a:prstGeom>
          <a:noFill/>
          <a:ln>
            <a:noFill/>
          </a:ln>
        </p:spPr>
        <p:txBody>
          <a:bodyPr anchorCtr="0" anchor="ctr" bIns="0" lIns="0" spcFirstLastPara="1" rIns="0" wrap="square" tIns="0"/>
          <a:lstStyle>
            <a:lvl1pPr indent="-228600" lvl="0" marL="4572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indent="-228600" lvl="1" marL="914400" algn="l">
              <a:lnSpc>
                <a:spcPct val="90000"/>
              </a:lnSpc>
              <a:spcBef>
                <a:spcPts val="0"/>
              </a:spcBef>
              <a:spcAft>
                <a:spcPts val="0"/>
              </a:spcAft>
              <a:buClr>
                <a:srgbClr val="000000"/>
              </a:buClr>
              <a:buSzPts val="1620"/>
              <a:buNone/>
              <a:defRPr/>
            </a:lvl2pPr>
            <a:lvl3pPr indent="-228600" lvl="2" marL="1371600" algn="l">
              <a:lnSpc>
                <a:spcPct val="90000"/>
              </a:lnSpc>
              <a:spcBef>
                <a:spcPts val="0"/>
              </a:spcBef>
              <a:spcAft>
                <a:spcPts val="0"/>
              </a:spcAft>
              <a:buClr>
                <a:srgbClr val="000000"/>
              </a:buClr>
              <a:buSzPts val="1620"/>
              <a:buNone/>
              <a:defRPr/>
            </a:lvl3pPr>
            <a:lvl4pPr indent="-228600" lvl="3" marL="1828800" algn="l">
              <a:lnSpc>
                <a:spcPct val="90000"/>
              </a:lnSpc>
              <a:spcBef>
                <a:spcPts val="0"/>
              </a:spcBef>
              <a:spcAft>
                <a:spcPts val="0"/>
              </a:spcAft>
              <a:buClr>
                <a:srgbClr val="000000"/>
              </a:buClr>
              <a:buSzPts val="1620"/>
              <a:buNone/>
              <a:defRPr/>
            </a:lvl4pPr>
            <a:lvl5pPr indent="-228600" lvl="4" marL="2286000" algn="l">
              <a:lnSpc>
                <a:spcPct val="90000"/>
              </a:lnSpc>
              <a:spcBef>
                <a:spcPts val="0"/>
              </a:spcBef>
              <a:spcAft>
                <a:spcPts val="0"/>
              </a:spcAft>
              <a:buClr>
                <a:srgbClr val="000000"/>
              </a:buClr>
              <a:buSzPts val="162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0" name="Google Shape;140;p25"/>
          <p:cNvSpPr txBox="1"/>
          <p:nvPr>
            <p:ph idx="8" type="body"/>
          </p:nvPr>
        </p:nvSpPr>
        <p:spPr>
          <a:xfrm>
            <a:off x="9109046" y="4927922"/>
            <a:ext cx="2653417" cy="1307666"/>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indent="-228600" lvl="1" marL="914400" marR="0" algn="l">
              <a:lnSpc>
                <a:spcPct val="100000"/>
              </a:lnSpc>
              <a:spcBef>
                <a:spcPts val="784"/>
              </a:spcBef>
              <a:spcAft>
                <a:spcPts val="0"/>
              </a:spcAft>
              <a:buClr>
                <a:srgbClr val="000000"/>
              </a:buClr>
              <a:buSzPts val="1411"/>
              <a:buFont typeface="Arial"/>
              <a:buNone/>
              <a:defRPr sz="1568">
                <a:solidFill>
                  <a:srgbClr val="000000"/>
                </a:solidFill>
              </a:defRPr>
            </a:lvl2pPr>
            <a:lvl3pPr indent="-228600" lvl="2" marL="1371600" algn="l">
              <a:lnSpc>
                <a:spcPct val="90000"/>
              </a:lnSpc>
              <a:spcBef>
                <a:spcPts val="784"/>
              </a:spcBef>
              <a:spcAft>
                <a:spcPts val="0"/>
              </a:spcAft>
              <a:buClr>
                <a:srgbClr val="000000"/>
              </a:buClr>
              <a:buSzPts val="1411"/>
              <a:buNone/>
              <a:defRPr/>
            </a:lvl3pPr>
            <a:lvl4pPr indent="-228600" lvl="3" marL="1828800" algn="l">
              <a:lnSpc>
                <a:spcPct val="90000"/>
              </a:lnSpc>
              <a:spcBef>
                <a:spcPts val="0"/>
              </a:spcBef>
              <a:spcAft>
                <a:spcPts val="0"/>
              </a:spcAft>
              <a:buClr>
                <a:srgbClr val="000000"/>
              </a:buClr>
              <a:buSzPts val="1411"/>
              <a:buNone/>
              <a:defRPr/>
            </a:lvl4pPr>
            <a:lvl5pPr indent="-228600" lvl="4" marL="2286000" algn="l">
              <a:lnSpc>
                <a:spcPct val="90000"/>
              </a:lnSpc>
              <a:spcBef>
                <a:spcPts val="0"/>
              </a:spcBef>
              <a:spcAft>
                <a:spcPts val="0"/>
              </a:spcAft>
              <a:buClr>
                <a:srgbClr val="000000"/>
              </a:buClr>
              <a:buSzPts val="1411"/>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layout">
  <p:cSld name="Table layout">
    <p:spTree>
      <p:nvGrpSpPr>
        <p:cNvPr id="141" name="Shape 141"/>
        <p:cNvGrpSpPr/>
        <p:nvPr/>
      </p:nvGrpSpPr>
      <p:grpSpPr>
        <a:xfrm>
          <a:off x="0" y="0"/>
          <a:ext cx="0" cy="0"/>
          <a:chOff x="0" y="0"/>
          <a:chExt cx="0" cy="0"/>
        </a:xfrm>
      </p:grpSpPr>
      <p:sp>
        <p:nvSpPr>
          <p:cNvPr id="142" name="Google Shape;142;p26"/>
          <p:cNvSpPr txBox="1"/>
          <p:nvPr>
            <p:ph type="title"/>
          </p:nvPr>
        </p:nvSpPr>
        <p:spPr>
          <a:xfrm>
            <a:off x="426424" y="440495"/>
            <a:ext cx="11336039" cy="739343"/>
          </a:xfrm>
          <a:prstGeom prst="rect">
            <a:avLst/>
          </a:prstGeom>
          <a:noFill/>
          <a:ln>
            <a:noFill/>
          </a:ln>
        </p:spPr>
        <p:txBody>
          <a:bodyPr anchorCtr="0" anchor="t" bIns="0" lIns="0" spcFirstLastPara="1" rIns="0" wrap="square" tIns="164575"/>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white">
  <p:cSld name="Section title white">
    <p:spTree>
      <p:nvGrpSpPr>
        <p:cNvPr id="143" name="Shape 143"/>
        <p:cNvGrpSpPr/>
        <p:nvPr/>
      </p:nvGrpSpPr>
      <p:grpSpPr>
        <a:xfrm>
          <a:off x="0" y="0"/>
          <a:ext cx="0" cy="0"/>
          <a:chOff x="0" y="0"/>
          <a:chExt cx="0" cy="0"/>
        </a:xfrm>
      </p:grpSpPr>
      <p:sp>
        <p:nvSpPr>
          <p:cNvPr id="144" name="Google Shape;144;p27"/>
          <p:cNvSpPr txBox="1"/>
          <p:nvPr>
            <p:ph type="title"/>
          </p:nvPr>
        </p:nvSpPr>
        <p:spPr>
          <a:xfrm>
            <a:off x="426425" y="1184319"/>
            <a:ext cx="7477989" cy="3535032"/>
          </a:xfrm>
          <a:prstGeom prst="rect">
            <a:avLst/>
          </a:prstGeom>
          <a:noFill/>
          <a:ln>
            <a:noFill/>
          </a:ln>
        </p:spPr>
        <p:txBody>
          <a:bodyPr anchorCtr="0" anchor="t" bIns="0" lIns="0" spcFirstLastPara="1" rIns="0" wrap="square" tIns="0"/>
          <a:lstStyle>
            <a:lvl1pPr lvl="0" algn="l">
              <a:lnSpc>
                <a:spcPct val="90000"/>
              </a:lnSpc>
              <a:spcBef>
                <a:spcPts val="0"/>
              </a:spcBef>
              <a:spcAft>
                <a:spcPts val="0"/>
              </a:spcAft>
              <a:buClr>
                <a:srgbClr val="000000"/>
              </a:buClr>
              <a:buSzPts val="5294"/>
              <a:buFont typeface="Quattrocento Sans"/>
              <a:buNone/>
              <a:defRPr sz="5294">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black">
  <p:cSld name="Section title black">
    <p:bg>
      <p:bgPr>
        <a:solidFill>
          <a:schemeClr val="dk1"/>
        </a:solidFill>
      </p:bgPr>
    </p:bg>
    <p:spTree>
      <p:nvGrpSpPr>
        <p:cNvPr id="145" name="Shape 145"/>
        <p:cNvGrpSpPr/>
        <p:nvPr/>
      </p:nvGrpSpPr>
      <p:grpSpPr>
        <a:xfrm>
          <a:off x="0" y="0"/>
          <a:ext cx="0" cy="0"/>
          <a:chOff x="0" y="0"/>
          <a:chExt cx="0" cy="0"/>
        </a:xfrm>
      </p:grpSpPr>
      <p:sp>
        <p:nvSpPr>
          <p:cNvPr id="146" name="Google Shape;146;p28"/>
          <p:cNvSpPr txBox="1"/>
          <p:nvPr>
            <p:ph type="title"/>
          </p:nvPr>
        </p:nvSpPr>
        <p:spPr>
          <a:xfrm>
            <a:off x="426425" y="1184319"/>
            <a:ext cx="7477989" cy="3535032"/>
          </a:xfrm>
          <a:prstGeom prst="rect">
            <a:avLst/>
          </a:prstGeom>
          <a:noFill/>
          <a:ln>
            <a:noFill/>
          </a:ln>
        </p:spPr>
        <p:txBody>
          <a:bodyPr anchorCtr="0" anchor="t" bIns="0" lIns="0" spcFirstLastPara="1" rIns="0" wrap="square" tIns="0"/>
          <a:lstStyle>
            <a:lvl1pPr lvl="0" algn="l">
              <a:lnSpc>
                <a:spcPct val="90000"/>
              </a:lnSpc>
              <a:spcBef>
                <a:spcPts val="0"/>
              </a:spcBef>
              <a:spcAft>
                <a:spcPts val="0"/>
              </a:spcAft>
              <a:buClr>
                <a:schemeClr val="lt1"/>
              </a:buClr>
              <a:buSzPts val="5294"/>
              <a:buFont typeface="Quattrocento Sans"/>
              <a:buNone/>
              <a:defRPr sz="5294">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blue">
  <p:cSld name="Section title blue">
    <p:bg>
      <p:bgPr>
        <a:solidFill>
          <a:schemeClr val="dk2"/>
        </a:solidFill>
      </p:bgPr>
    </p:bg>
    <p:spTree>
      <p:nvGrpSpPr>
        <p:cNvPr id="147" name="Shape 147"/>
        <p:cNvGrpSpPr/>
        <p:nvPr/>
      </p:nvGrpSpPr>
      <p:grpSpPr>
        <a:xfrm>
          <a:off x="0" y="0"/>
          <a:ext cx="0" cy="0"/>
          <a:chOff x="0" y="0"/>
          <a:chExt cx="0" cy="0"/>
        </a:xfrm>
      </p:grpSpPr>
      <p:sp>
        <p:nvSpPr>
          <p:cNvPr id="148" name="Google Shape;148;p29"/>
          <p:cNvSpPr txBox="1"/>
          <p:nvPr>
            <p:ph type="title"/>
          </p:nvPr>
        </p:nvSpPr>
        <p:spPr>
          <a:xfrm>
            <a:off x="426425" y="1184319"/>
            <a:ext cx="7477989" cy="3535032"/>
          </a:xfrm>
          <a:prstGeom prst="rect">
            <a:avLst/>
          </a:prstGeom>
          <a:noFill/>
          <a:ln>
            <a:noFill/>
          </a:ln>
        </p:spPr>
        <p:txBody>
          <a:bodyPr anchorCtr="0" anchor="t" bIns="0" lIns="0" spcFirstLastPara="1" rIns="0" wrap="square" tIns="0"/>
          <a:lstStyle>
            <a:lvl1pPr lvl="0" algn="l">
              <a:lnSpc>
                <a:spcPct val="90000"/>
              </a:lnSpc>
              <a:spcBef>
                <a:spcPts val="0"/>
              </a:spcBef>
              <a:spcAft>
                <a:spcPts val="0"/>
              </a:spcAft>
              <a:buClr>
                <a:schemeClr val="lt1"/>
              </a:buClr>
              <a:buSzPts val="5294"/>
              <a:buFont typeface="Quattrocento Sans"/>
              <a:buNone/>
              <a:defRPr sz="5294">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photo">
  <p:cSld name="Section title photo">
    <p:spTree>
      <p:nvGrpSpPr>
        <p:cNvPr id="149" name="Shape 149"/>
        <p:cNvGrpSpPr/>
        <p:nvPr/>
      </p:nvGrpSpPr>
      <p:grpSpPr>
        <a:xfrm>
          <a:off x="0" y="0"/>
          <a:ext cx="0" cy="0"/>
          <a:chOff x="0" y="0"/>
          <a:chExt cx="0" cy="0"/>
        </a:xfrm>
      </p:grpSpPr>
      <p:pic>
        <p:nvPicPr>
          <p:cNvPr descr="A person in a blue shirt&#10;&#10;Description generated with high confidence" id="150" name="Google Shape;150;p30"/>
          <p:cNvPicPr preferRelativeResize="0"/>
          <p:nvPr/>
        </p:nvPicPr>
        <p:blipFill rotWithShape="1">
          <a:blip r:embed="rId2">
            <a:alphaModFix/>
          </a:blip>
          <a:srcRect b="0" l="0" r="0" t="0"/>
          <a:stretch/>
        </p:blipFill>
        <p:spPr>
          <a:xfrm>
            <a:off x="0" y="1"/>
            <a:ext cx="12190264" cy="6857996"/>
          </a:xfrm>
          <a:prstGeom prst="rect">
            <a:avLst/>
          </a:prstGeom>
          <a:noFill/>
          <a:ln>
            <a:noFill/>
          </a:ln>
        </p:spPr>
      </p:pic>
      <p:sp>
        <p:nvSpPr>
          <p:cNvPr id="151" name="Google Shape;151;p30"/>
          <p:cNvSpPr txBox="1"/>
          <p:nvPr>
            <p:ph type="title"/>
          </p:nvPr>
        </p:nvSpPr>
        <p:spPr>
          <a:xfrm>
            <a:off x="426425" y="1184319"/>
            <a:ext cx="7477989" cy="3535032"/>
          </a:xfrm>
          <a:prstGeom prst="rect">
            <a:avLst/>
          </a:prstGeom>
          <a:noFill/>
          <a:ln>
            <a:noFill/>
          </a:ln>
        </p:spPr>
        <p:txBody>
          <a:bodyPr anchorCtr="0" anchor="t" bIns="0" lIns="0" spcFirstLastPara="1" rIns="0" wrap="square" tIns="0"/>
          <a:lstStyle>
            <a:lvl1pPr lvl="0" algn="l">
              <a:lnSpc>
                <a:spcPct val="90000"/>
              </a:lnSpc>
              <a:spcBef>
                <a:spcPts val="0"/>
              </a:spcBef>
              <a:spcAft>
                <a:spcPts val="0"/>
              </a:spcAft>
              <a:buClr>
                <a:srgbClr val="000000"/>
              </a:buClr>
              <a:buSzPts val="5294"/>
              <a:buFont typeface="Quattrocento Sans"/>
              <a:buNone/>
              <a:defRPr sz="5294">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152" name="Shape 152"/>
        <p:cNvGrpSpPr/>
        <p:nvPr/>
      </p:nvGrpSpPr>
      <p:grpSpPr>
        <a:xfrm>
          <a:off x="0" y="0"/>
          <a:ext cx="0" cy="0"/>
          <a:chOff x="0" y="0"/>
          <a:chExt cx="0" cy="0"/>
        </a:xfrm>
      </p:grpSpPr>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4" name="Shape 24"/>
        <p:cNvGrpSpPr/>
        <p:nvPr/>
      </p:nvGrpSpPr>
      <p:grpSpPr>
        <a:xfrm>
          <a:off x="0" y="0"/>
          <a:ext cx="0" cy="0"/>
          <a:chOff x="0" y="0"/>
          <a:chExt cx="0" cy="0"/>
        </a:xfrm>
      </p:grpSpPr>
      <p:sp>
        <p:nvSpPr>
          <p:cNvPr id="25" name="Google Shape;25;p4"/>
          <p:cNvSpPr txBox="1"/>
          <p:nvPr>
            <p:ph type="title"/>
          </p:nvPr>
        </p:nvSpPr>
        <p:spPr>
          <a:xfrm>
            <a:off x="963084" y="4406901"/>
            <a:ext cx="10363200" cy="1362075"/>
          </a:xfrm>
          <a:prstGeom prst="rect">
            <a:avLst/>
          </a:prstGeom>
          <a:noFill/>
          <a:ln>
            <a:noFill/>
          </a:ln>
        </p:spPr>
        <p:txBody>
          <a:bodyPr anchorCtr="0" anchor="t" bIns="45700" lIns="91425" spcFirstLastPara="1" rIns="91425" wrap="square" tIns="45700"/>
          <a:lstStyle>
            <a:lvl1pPr lvl="0" algn="l">
              <a:spcBef>
                <a:spcPts val="0"/>
              </a:spcBef>
              <a:spcAft>
                <a:spcPts val="0"/>
              </a:spcAft>
              <a:buSzPts val="1400"/>
              <a:buNone/>
              <a:defRPr b="1" sz="5333"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 type="body"/>
          </p:nvPr>
        </p:nvSpPr>
        <p:spPr>
          <a:xfrm>
            <a:off x="963084" y="2906716"/>
            <a:ext cx="10363200" cy="1500187"/>
          </a:xfrm>
          <a:prstGeom prst="rect">
            <a:avLst/>
          </a:prstGeom>
          <a:noFill/>
          <a:ln>
            <a:noFill/>
          </a:ln>
        </p:spPr>
        <p:txBody>
          <a:bodyPr anchorCtr="0" anchor="b" bIns="45700" lIns="91425" spcFirstLastPara="1" rIns="91425" wrap="square" tIns="45700"/>
          <a:lstStyle>
            <a:lvl1pPr indent="-228600" lvl="0" marL="457200" algn="l">
              <a:spcBef>
                <a:spcPts val="533"/>
              </a:spcBef>
              <a:spcAft>
                <a:spcPts val="0"/>
              </a:spcAft>
              <a:buSzPts val="2667"/>
              <a:buNone/>
              <a:defRPr sz="2667">
                <a:solidFill>
                  <a:srgbClr val="888888"/>
                </a:solidFill>
              </a:defRPr>
            </a:lvl1pPr>
            <a:lvl2pPr indent="-228600" lvl="1" marL="914400" algn="l">
              <a:spcBef>
                <a:spcPts val="480"/>
              </a:spcBef>
              <a:spcAft>
                <a:spcPts val="0"/>
              </a:spcAft>
              <a:buSzPts val="2400"/>
              <a:buNone/>
              <a:defRPr sz="2400">
                <a:solidFill>
                  <a:srgbClr val="888888"/>
                </a:solidFill>
              </a:defRPr>
            </a:lvl2pPr>
            <a:lvl3pPr indent="-228600" lvl="2" marL="1371600" algn="l">
              <a:spcBef>
                <a:spcPts val="427"/>
              </a:spcBef>
              <a:spcAft>
                <a:spcPts val="0"/>
              </a:spcAft>
              <a:buSzPts val="2133"/>
              <a:buNone/>
              <a:defRPr sz="2133">
                <a:solidFill>
                  <a:srgbClr val="888888"/>
                </a:solidFill>
              </a:defRPr>
            </a:lvl3pPr>
            <a:lvl4pPr indent="-228600" lvl="3" marL="1828800" algn="l">
              <a:spcBef>
                <a:spcPts val="373"/>
              </a:spcBef>
              <a:spcAft>
                <a:spcPts val="0"/>
              </a:spcAft>
              <a:buSzPts val="1867"/>
              <a:buNone/>
              <a:defRPr sz="1867">
                <a:solidFill>
                  <a:srgbClr val="888888"/>
                </a:solidFill>
              </a:defRPr>
            </a:lvl4pPr>
            <a:lvl5pPr indent="-228600" lvl="4" marL="2286000" algn="l">
              <a:spcBef>
                <a:spcPts val="373"/>
              </a:spcBef>
              <a:spcAft>
                <a:spcPts val="0"/>
              </a:spcAft>
              <a:buSzPts val="1867"/>
              <a:buNone/>
              <a:defRPr sz="1867">
                <a:solidFill>
                  <a:srgbClr val="888888"/>
                </a:solidFill>
              </a:defRPr>
            </a:lvl5pPr>
            <a:lvl6pPr indent="-228600" lvl="5" marL="2743200" algn="l">
              <a:spcBef>
                <a:spcPts val="373"/>
              </a:spcBef>
              <a:spcAft>
                <a:spcPts val="0"/>
              </a:spcAft>
              <a:buClr>
                <a:srgbClr val="888888"/>
              </a:buClr>
              <a:buSzPts val="1867"/>
              <a:buNone/>
              <a:defRPr sz="1867">
                <a:solidFill>
                  <a:srgbClr val="888888"/>
                </a:solidFill>
              </a:defRPr>
            </a:lvl6pPr>
            <a:lvl7pPr indent="-228600" lvl="6" marL="3200400" algn="l">
              <a:spcBef>
                <a:spcPts val="373"/>
              </a:spcBef>
              <a:spcAft>
                <a:spcPts val="0"/>
              </a:spcAft>
              <a:buClr>
                <a:srgbClr val="888888"/>
              </a:buClr>
              <a:buSzPts val="1867"/>
              <a:buNone/>
              <a:defRPr sz="1867">
                <a:solidFill>
                  <a:srgbClr val="888888"/>
                </a:solidFill>
              </a:defRPr>
            </a:lvl7pPr>
            <a:lvl8pPr indent="-228600" lvl="7" marL="3657600" algn="l">
              <a:spcBef>
                <a:spcPts val="373"/>
              </a:spcBef>
              <a:spcAft>
                <a:spcPts val="0"/>
              </a:spcAft>
              <a:buClr>
                <a:srgbClr val="888888"/>
              </a:buClr>
              <a:buSzPts val="1867"/>
              <a:buNone/>
              <a:defRPr sz="1867">
                <a:solidFill>
                  <a:srgbClr val="888888"/>
                </a:solidFill>
              </a:defRPr>
            </a:lvl8pPr>
            <a:lvl9pPr indent="-228600" lvl="8" marL="4114800" algn="l">
              <a:spcBef>
                <a:spcPts val="373"/>
              </a:spcBef>
              <a:spcAft>
                <a:spcPts val="0"/>
              </a:spcAft>
              <a:buClr>
                <a:srgbClr val="888888"/>
              </a:buClr>
              <a:buSzPts val="1867"/>
              <a:buNone/>
              <a:defRPr sz="1867">
                <a:solidFill>
                  <a:srgbClr val="888888"/>
                </a:solidFill>
              </a:defRPr>
            </a:lvl9pPr>
          </a:lstStyle>
          <a:p/>
        </p:txBody>
      </p:sp>
      <p:sp>
        <p:nvSpPr>
          <p:cNvPr id="27" name="Google Shape;27;p4"/>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 you white">
  <p:cSld name="Thank you white">
    <p:spTree>
      <p:nvGrpSpPr>
        <p:cNvPr id="153" name="Shape 153"/>
        <p:cNvGrpSpPr/>
        <p:nvPr/>
      </p:nvGrpSpPr>
      <p:grpSpPr>
        <a:xfrm>
          <a:off x="0" y="0"/>
          <a:ext cx="0" cy="0"/>
          <a:chOff x="0" y="0"/>
          <a:chExt cx="0" cy="0"/>
        </a:xfrm>
      </p:grpSpPr>
      <p:sp>
        <p:nvSpPr>
          <p:cNvPr id="154" name="Google Shape;154;p32"/>
          <p:cNvSpPr txBox="1"/>
          <p:nvPr>
            <p:ph type="title"/>
          </p:nvPr>
        </p:nvSpPr>
        <p:spPr>
          <a:xfrm>
            <a:off x="426424" y="1829711"/>
            <a:ext cx="7477989" cy="1473396"/>
          </a:xfrm>
          <a:prstGeom prst="rect">
            <a:avLst/>
          </a:prstGeom>
          <a:noFill/>
          <a:ln>
            <a:noFill/>
          </a:ln>
        </p:spPr>
        <p:txBody>
          <a:bodyPr anchorCtr="0" anchor="t" bIns="0" lIns="0" spcFirstLastPara="1" rIns="0" wrap="square" tIns="0"/>
          <a:lstStyle>
            <a:lvl1pPr lvl="0" algn="l">
              <a:lnSpc>
                <a:spcPct val="100000"/>
              </a:lnSpc>
              <a:spcBef>
                <a:spcPts val="0"/>
              </a:spcBef>
              <a:spcAft>
                <a:spcPts val="0"/>
              </a:spcAft>
              <a:buClr>
                <a:schemeClr val="dk1"/>
              </a:buClr>
              <a:buSzPts val="2549"/>
              <a:buFont typeface="Quattrocento Sans"/>
              <a:buNone/>
              <a:defRPr sz="2549">
                <a:solidFill>
                  <a:schemeClr val="dk1"/>
                </a:solidFill>
              </a:defRPr>
            </a:lvl1pPr>
            <a:lvl2pPr lvl="1">
              <a:spcBef>
                <a:spcPts val="1274"/>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5" name="Google Shape;155;p32"/>
          <p:cNvSpPr txBox="1"/>
          <p:nvPr/>
        </p:nvSpPr>
        <p:spPr>
          <a:xfrm>
            <a:off x="428494" y="6318462"/>
            <a:ext cx="4482124" cy="10561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686">
                <a:solidFill>
                  <a:srgbClr val="000000"/>
                </a:solidFill>
                <a:latin typeface="Quattrocento Sans"/>
                <a:ea typeface="Quattrocento Sans"/>
                <a:cs typeface="Quattrocento Sans"/>
                <a:sym typeface="Quattrocento Sans"/>
              </a:rPr>
              <a:t>© Copyright Microsoft Corporation. All rights reserved. </a:t>
            </a:r>
            <a:endParaRPr/>
          </a:p>
        </p:txBody>
      </p:sp>
      <p:pic>
        <p:nvPicPr>
          <p:cNvPr id="156" name="Google Shape;156;p32"/>
          <p:cNvPicPr preferRelativeResize="0"/>
          <p:nvPr/>
        </p:nvPicPr>
        <p:blipFill rotWithShape="1">
          <a:blip r:embed="rId2">
            <a:alphaModFix/>
          </a:blip>
          <a:srcRect b="0" l="0" r="0" t="0"/>
          <a:stretch/>
        </p:blipFill>
        <p:spPr>
          <a:xfrm>
            <a:off x="429544" y="437137"/>
            <a:ext cx="896425" cy="19021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 you blue">
  <p:cSld name="Thank you blue">
    <p:bg>
      <p:bgPr>
        <a:solidFill>
          <a:schemeClr val="dk2"/>
        </a:solidFill>
      </p:bgPr>
    </p:bg>
    <p:spTree>
      <p:nvGrpSpPr>
        <p:cNvPr id="157" name="Shape 157"/>
        <p:cNvGrpSpPr/>
        <p:nvPr/>
      </p:nvGrpSpPr>
      <p:grpSpPr>
        <a:xfrm>
          <a:off x="0" y="0"/>
          <a:ext cx="0" cy="0"/>
          <a:chOff x="0" y="0"/>
          <a:chExt cx="0" cy="0"/>
        </a:xfrm>
      </p:grpSpPr>
      <p:sp>
        <p:nvSpPr>
          <p:cNvPr id="158" name="Google Shape;158;p33"/>
          <p:cNvSpPr txBox="1"/>
          <p:nvPr>
            <p:ph type="title"/>
          </p:nvPr>
        </p:nvSpPr>
        <p:spPr>
          <a:xfrm>
            <a:off x="426425" y="1829711"/>
            <a:ext cx="7477989" cy="1473396"/>
          </a:xfrm>
          <a:prstGeom prst="rect">
            <a:avLst/>
          </a:prstGeom>
          <a:noFill/>
          <a:ln>
            <a:noFill/>
          </a:ln>
        </p:spPr>
        <p:txBody>
          <a:bodyPr anchorCtr="0" anchor="t" bIns="0" lIns="0" spcFirstLastPara="1" rIns="0" wrap="square" tIns="0"/>
          <a:lstStyle>
            <a:lvl1pPr lvl="0" algn="l">
              <a:lnSpc>
                <a:spcPct val="100000"/>
              </a:lnSpc>
              <a:spcBef>
                <a:spcPts val="0"/>
              </a:spcBef>
              <a:spcAft>
                <a:spcPts val="0"/>
              </a:spcAft>
              <a:buClr>
                <a:schemeClr val="lt1"/>
              </a:buClr>
              <a:buSzPts val="2549"/>
              <a:buFont typeface="Quattrocento Sans"/>
              <a:buNone/>
              <a:defRPr sz="2549">
                <a:solidFill>
                  <a:schemeClr val="lt1"/>
                </a:solidFill>
              </a:defRPr>
            </a:lvl1pPr>
            <a:lvl2pPr lvl="1">
              <a:spcBef>
                <a:spcPts val="1274"/>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9" name="Google Shape;159;p33"/>
          <p:cNvSpPr txBox="1"/>
          <p:nvPr/>
        </p:nvSpPr>
        <p:spPr>
          <a:xfrm>
            <a:off x="428494" y="6318462"/>
            <a:ext cx="4482124" cy="10561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686">
                <a:solidFill>
                  <a:schemeClr val="dk2"/>
                </a:solidFill>
                <a:latin typeface="Quattrocento Sans"/>
                <a:ea typeface="Quattrocento Sans"/>
                <a:cs typeface="Quattrocento Sans"/>
                <a:sym typeface="Quattrocento Sans"/>
              </a:rPr>
              <a:t>© Copyright Microsoft Corporation. All rights reserved. </a:t>
            </a:r>
            <a:endParaRPr/>
          </a:p>
        </p:txBody>
      </p:sp>
      <p:pic>
        <p:nvPicPr>
          <p:cNvPr id="160" name="Google Shape;160;p33"/>
          <p:cNvPicPr preferRelativeResize="0"/>
          <p:nvPr/>
        </p:nvPicPr>
        <p:blipFill rotWithShape="1">
          <a:blip r:embed="rId2">
            <a:alphaModFix/>
          </a:blip>
          <a:srcRect b="0" l="0" r="0" t="0"/>
          <a:stretch/>
        </p:blipFill>
        <p:spPr>
          <a:xfrm>
            <a:off x="428681" y="437140"/>
            <a:ext cx="896425" cy="19114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161" name="Shape 161"/>
        <p:cNvGrpSpPr/>
        <p:nvPr/>
      </p:nvGrpSpPr>
      <p:grpSpPr>
        <a:xfrm>
          <a:off x="0" y="0"/>
          <a:ext cx="0" cy="0"/>
          <a:chOff x="0" y="0"/>
          <a:chExt cx="0" cy="0"/>
        </a:xfrm>
      </p:grpSpPr>
      <p:sp>
        <p:nvSpPr>
          <p:cNvPr id="162" name="Google Shape;162;p34"/>
          <p:cNvSpPr txBox="1"/>
          <p:nvPr>
            <p:ph type="title"/>
          </p:nvPr>
        </p:nvSpPr>
        <p:spPr>
          <a:xfrm>
            <a:off x="426424" y="302551"/>
            <a:ext cx="11336039" cy="744014"/>
          </a:xfrm>
          <a:prstGeom prst="rect">
            <a:avLst/>
          </a:prstGeom>
          <a:noFill/>
          <a:ln>
            <a:noFill/>
          </a:ln>
        </p:spPr>
        <p:txBody>
          <a:bodyPr anchorCtr="0" anchor="t" bIns="0" lIns="0" spcFirstLastPara="1" rIns="0" wrap="square" tIns="164575"/>
          <a:lstStyle>
            <a:lvl1pPr lvl="0" algn="l">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extLst>
    <p:ext uri="{DCECCB84-F9BA-43D5-87BE-67443E8EF086}">
      <p15:sldGuideLst>
        <p15:guide id="1" orient="horz" pos="900">
          <p15:clr>
            <a:srgbClr val="5ACBF0"/>
          </p15:clr>
        </p15:guide>
        <p15:guide id="2" orient="horz" pos="1276">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2">
  <p:cSld name="Section Title 2">
    <p:spTree>
      <p:nvGrpSpPr>
        <p:cNvPr id="163" name="Shape 163"/>
        <p:cNvGrpSpPr/>
        <p:nvPr/>
      </p:nvGrpSpPr>
      <p:grpSpPr>
        <a:xfrm>
          <a:off x="0" y="0"/>
          <a:ext cx="0" cy="0"/>
          <a:chOff x="0" y="0"/>
          <a:chExt cx="0" cy="0"/>
        </a:xfrm>
      </p:grpSpPr>
      <p:sp>
        <p:nvSpPr>
          <p:cNvPr id="164" name="Google Shape;164;p35"/>
          <p:cNvSpPr txBox="1"/>
          <p:nvPr>
            <p:ph type="title"/>
          </p:nvPr>
        </p:nvSpPr>
        <p:spPr>
          <a:xfrm>
            <a:off x="585216" y="3035808"/>
            <a:ext cx="6400800" cy="498598"/>
          </a:xfrm>
          <a:prstGeom prst="rect">
            <a:avLst/>
          </a:prstGeom>
          <a:noFill/>
          <a:ln>
            <a:noFill/>
          </a:ln>
        </p:spPr>
        <p:txBody>
          <a:bodyPr anchorCtr="0" anchor="b" bIns="0" lIns="0" spcFirstLastPara="1" rIns="0" wrap="square" tIns="0"/>
          <a:lstStyle>
            <a:lvl1pPr lvl="0" algn="l">
              <a:lnSpc>
                <a:spcPct val="90000"/>
              </a:lnSpc>
              <a:spcBef>
                <a:spcPts val="0"/>
              </a:spcBef>
              <a:spcAft>
                <a:spcPts val="0"/>
              </a:spcAft>
              <a:buClr>
                <a:schemeClr val="dk1"/>
              </a:buClr>
              <a:buSzPts val="3600"/>
              <a:buFont typeface="Quattrocento Sans"/>
              <a:buNone/>
              <a:defRPr b="1" sz="3600"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165" name="Google Shape;165;p35"/>
          <p:cNvGrpSpPr/>
          <p:nvPr/>
        </p:nvGrpSpPr>
        <p:grpSpPr>
          <a:xfrm>
            <a:off x="6256117" y="-21839"/>
            <a:ext cx="5932086" cy="6890047"/>
            <a:chOff x="6256117" y="-21839"/>
            <a:chExt cx="5932086" cy="6890047"/>
          </a:xfrm>
        </p:grpSpPr>
        <p:grpSp>
          <p:nvGrpSpPr>
            <p:cNvPr id="166" name="Google Shape;166;p35"/>
            <p:cNvGrpSpPr/>
            <p:nvPr/>
          </p:nvGrpSpPr>
          <p:grpSpPr>
            <a:xfrm>
              <a:off x="8507413" y="1457714"/>
              <a:ext cx="3680790" cy="5392441"/>
              <a:chOff x="8507413" y="1457714"/>
              <a:chExt cx="3680790" cy="5392441"/>
            </a:xfrm>
          </p:grpSpPr>
          <p:sp>
            <p:nvSpPr>
              <p:cNvPr id="167" name="Google Shape;167;p35"/>
              <p:cNvSpPr/>
              <p:nvPr/>
            </p:nvSpPr>
            <p:spPr>
              <a:xfrm>
                <a:off x="8507413" y="2803166"/>
                <a:ext cx="743840" cy="1356898"/>
              </a:xfrm>
              <a:custGeom>
                <a:rect b="b" l="l" r="r" t="t"/>
                <a:pathLst>
                  <a:path extrusionOk="0" h="1581150" w="866775">
                    <a:moveTo>
                      <a:pt x="862489" y="1107281"/>
                    </a:moveTo>
                    <a:lnTo>
                      <a:pt x="7144" y="1574959"/>
                    </a:lnTo>
                    <a:lnTo>
                      <a:pt x="7144" y="473869"/>
                    </a:lnTo>
                    <a:lnTo>
                      <a:pt x="862489"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168" name="Google Shape;168;p35"/>
              <p:cNvSpPr/>
              <p:nvPr/>
            </p:nvSpPr>
            <p:spPr>
              <a:xfrm>
                <a:off x="9241444" y="2803166"/>
                <a:ext cx="743840" cy="1356898"/>
              </a:xfrm>
              <a:custGeom>
                <a:rect b="b" l="l" r="r" t="t"/>
                <a:pathLst>
                  <a:path extrusionOk="0" h="1581150" w="866775">
                    <a:moveTo>
                      <a:pt x="7144" y="1107281"/>
                    </a:moveTo>
                    <a:lnTo>
                      <a:pt x="861536" y="1574959"/>
                    </a:lnTo>
                    <a:lnTo>
                      <a:pt x="861536" y="473869"/>
                    </a:lnTo>
                    <a:lnTo>
                      <a:pt x="7144"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169" name="Google Shape;169;p35"/>
              <p:cNvSpPr/>
              <p:nvPr/>
            </p:nvSpPr>
            <p:spPr>
              <a:xfrm>
                <a:off x="8507413" y="3747272"/>
                <a:ext cx="1479509" cy="809234"/>
              </a:xfrm>
              <a:custGeom>
                <a:rect b="b" l="l" r="r" t="t"/>
                <a:pathLst>
                  <a:path extrusionOk="0" h="942975" w="1724025">
                    <a:moveTo>
                      <a:pt x="862489" y="7144"/>
                    </a:moveTo>
                    <a:lnTo>
                      <a:pt x="7144" y="474821"/>
                    </a:lnTo>
                    <a:lnTo>
                      <a:pt x="862489" y="941546"/>
                    </a:lnTo>
                    <a:lnTo>
                      <a:pt x="1716881" y="474821"/>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170" name="Google Shape;170;p35"/>
              <p:cNvSpPr/>
              <p:nvPr/>
            </p:nvSpPr>
            <p:spPr>
              <a:xfrm>
                <a:off x="8507413" y="5493257"/>
                <a:ext cx="743840" cy="1356898"/>
              </a:xfrm>
              <a:custGeom>
                <a:rect b="b" l="l" r="r" t="t"/>
                <a:pathLst>
                  <a:path extrusionOk="0" h="1581150" w="866775">
                    <a:moveTo>
                      <a:pt x="862489" y="1108234"/>
                    </a:moveTo>
                    <a:lnTo>
                      <a:pt x="7144" y="1574959"/>
                    </a:lnTo>
                    <a:lnTo>
                      <a:pt x="7144" y="474821"/>
                    </a:lnTo>
                    <a:lnTo>
                      <a:pt x="862489"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171" name="Google Shape;171;p35"/>
              <p:cNvSpPr/>
              <p:nvPr/>
            </p:nvSpPr>
            <p:spPr>
              <a:xfrm>
                <a:off x="9241444" y="5493257"/>
                <a:ext cx="743840" cy="1356898"/>
              </a:xfrm>
              <a:custGeom>
                <a:rect b="b" l="l" r="r" t="t"/>
                <a:pathLst>
                  <a:path extrusionOk="0" h="1581150" w="866775">
                    <a:moveTo>
                      <a:pt x="7144" y="1108234"/>
                    </a:moveTo>
                    <a:lnTo>
                      <a:pt x="861536" y="1574959"/>
                    </a:lnTo>
                    <a:lnTo>
                      <a:pt x="861536" y="474821"/>
                    </a:lnTo>
                    <a:lnTo>
                      <a:pt x="7144"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172" name="Google Shape;172;p35"/>
              <p:cNvSpPr/>
              <p:nvPr/>
            </p:nvSpPr>
            <p:spPr>
              <a:xfrm>
                <a:off x="8513545" y="6444311"/>
                <a:ext cx="1467248" cy="400530"/>
              </a:xfrm>
              <a:custGeom>
                <a:rect b="b" l="l" r="r" t="t"/>
                <a:pathLst>
                  <a:path extrusionOk="0" h="466725" w="1709737">
                    <a:moveTo>
                      <a:pt x="1709737" y="466725"/>
                    </a:moveTo>
                    <a:lnTo>
                      <a:pt x="855345" y="0"/>
                    </a:lnTo>
                    <a:lnTo>
                      <a:pt x="0" y="466725"/>
                    </a:lnTo>
                  </a:path>
                </a:pathLst>
              </a:custGeom>
              <a:noFill/>
              <a:ln cap="flat" cmpd="sng" w="17450">
                <a:solidFill>
                  <a:srgbClr val="D83B0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173" name="Google Shape;173;p35"/>
              <p:cNvSpPr/>
              <p:nvPr/>
            </p:nvSpPr>
            <p:spPr>
              <a:xfrm>
                <a:off x="9241444" y="4148621"/>
                <a:ext cx="743840" cy="1356898"/>
              </a:xfrm>
              <a:custGeom>
                <a:rect b="b" l="l" r="r" t="t"/>
                <a:pathLst>
                  <a:path extrusionOk="0" h="1581150" w="866775">
                    <a:moveTo>
                      <a:pt x="861536" y="1107281"/>
                    </a:moveTo>
                    <a:lnTo>
                      <a:pt x="7144" y="1574006"/>
                    </a:lnTo>
                    <a:lnTo>
                      <a:pt x="7144" y="473869"/>
                    </a:lnTo>
                    <a:lnTo>
                      <a:pt x="861536"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174" name="Google Shape;174;p35"/>
              <p:cNvSpPr/>
              <p:nvPr/>
            </p:nvSpPr>
            <p:spPr>
              <a:xfrm>
                <a:off x="9974659" y="2803166"/>
                <a:ext cx="743840" cy="1356898"/>
              </a:xfrm>
              <a:custGeom>
                <a:rect b="b" l="l" r="r" t="t"/>
                <a:pathLst>
                  <a:path extrusionOk="0" h="1581150" w="866775">
                    <a:moveTo>
                      <a:pt x="862489" y="1107281"/>
                    </a:moveTo>
                    <a:lnTo>
                      <a:pt x="7144" y="1574959"/>
                    </a:lnTo>
                    <a:lnTo>
                      <a:pt x="7144" y="473869"/>
                    </a:lnTo>
                    <a:lnTo>
                      <a:pt x="862489"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175" name="Google Shape;175;p35"/>
              <p:cNvSpPr/>
              <p:nvPr/>
            </p:nvSpPr>
            <p:spPr>
              <a:xfrm>
                <a:off x="9247573" y="3753404"/>
                <a:ext cx="2200463" cy="2147333"/>
              </a:xfrm>
              <a:custGeom>
                <a:rect b="b" l="l" r="r" t="t"/>
                <a:pathLst>
                  <a:path extrusionOk="0" h="2502221" w="256413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176" name="Google Shape;176;p35"/>
              <p:cNvSpPr/>
              <p:nvPr/>
            </p:nvSpPr>
            <p:spPr>
              <a:xfrm>
                <a:off x="10708694" y="5092729"/>
                <a:ext cx="743840" cy="1356898"/>
              </a:xfrm>
              <a:custGeom>
                <a:rect b="b" l="l" r="r" t="t"/>
                <a:pathLst>
                  <a:path extrusionOk="0" h="1581150" w="866775">
                    <a:moveTo>
                      <a:pt x="861536" y="1107281"/>
                    </a:moveTo>
                    <a:lnTo>
                      <a:pt x="7144" y="1574959"/>
                    </a:lnTo>
                    <a:lnTo>
                      <a:pt x="7144" y="473869"/>
                    </a:lnTo>
                    <a:lnTo>
                      <a:pt x="861536"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177" name="Google Shape;177;p35"/>
              <p:cNvSpPr/>
              <p:nvPr/>
            </p:nvSpPr>
            <p:spPr>
              <a:xfrm>
                <a:off x="11441908" y="5092729"/>
                <a:ext cx="743840" cy="1356898"/>
              </a:xfrm>
              <a:custGeom>
                <a:rect b="b" l="l" r="r" t="t"/>
                <a:pathLst>
                  <a:path extrusionOk="0" h="1581150" w="866775">
                    <a:moveTo>
                      <a:pt x="7144" y="1107281"/>
                    </a:moveTo>
                    <a:lnTo>
                      <a:pt x="862489" y="1574959"/>
                    </a:lnTo>
                    <a:lnTo>
                      <a:pt x="862489" y="473869"/>
                    </a:lnTo>
                    <a:lnTo>
                      <a:pt x="7144"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178" name="Google Shape;178;p35"/>
              <p:cNvSpPr/>
              <p:nvPr/>
            </p:nvSpPr>
            <p:spPr>
              <a:xfrm>
                <a:off x="10708694" y="6036831"/>
                <a:ext cx="1479509" cy="809234"/>
              </a:xfrm>
              <a:custGeom>
                <a:rect b="b" l="l" r="r" t="t"/>
                <a:pathLst>
                  <a:path extrusionOk="0" h="942975" w="1724025">
                    <a:moveTo>
                      <a:pt x="861536" y="7144"/>
                    </a:moveTo>
                    <a:lnTo>
                      <a:pt x="7144" y="474821"/>
                    </a:lnTo>
                    <a:lnTo>
                      <a:pt x="861536" y="941546"/>
                    </a:lnTo>
                    <a:lnTo>
                      <a:pt x="1716881" y="474821"/>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179" name="Google Shape;179;p35"/>
              <p:cNvSpPr/>
              <p:nvPr/>
            </p:nvSpPr>
            <p:spPr>
              <a:xfrm>
                <a:off x="10708694" y="1457714"/>
                <a:ext cx="743840" cy="1356898"/>
              </a:xfrm>
              <a:custGeom>
                <a:rect b="b" l="l" r="r" t="t"/>
                <a:pathLst>
                  <a:path extrusionOk="0" h="1581150" w="866775">
                    <a:moveTo>
                      <a:pt x="861536" y="1107281"/>
                    </a:moveTo>
                    <a:lnTo>
                      <a:pt x="7144" y="1574959"/>
                    </a:lnTo>
                    <a:lnTo>
                      <a:pt x="7144" y="474821"/>
                    </a:lnTo>
                    <a:lnTo>
                      <a:pt x="861536"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180" name="Google Shape;180;p35"/>
              <p:cNvSpPr/>
              <p:nvPr/>
            </p:nvSpPr>
            <p:spPr>
              <a:xfrm>
                <a:off x="11441908" y="1457714"/>
                <a:ext cx="743840" cy="1356898"/>
              </a:xfrm>
              <a:custGeom>
                <a:rect b="b" l="l" r="r" t="t"/>
                <a:pathLst>
                  <a:path extrusionOk="0" h="1581150" w="866775">
                    <a:moveTo>
                      <a:pt x="7144" y="1107281"/>
                    </a:moveTo>
                    <a:lnTo>
                      <a:pt x="862489" y="1574959"/>
                    </a:lnTo>
                    <a:lnTo>
                      <a:pt x="862489" y="474821"/>
                    </a:lnTo>
                    <a:lnTo>
                      <a:pt x="7144"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181" name="Google Shape;181;p35"/>
              <p:cNvSpPr/>
              <p:nvPr/>
            </p:nvSpPr>
            <p:spPr>
              <a:xfrm>
                <a:off x="10708694" y="2401820"/>
                <a:ext cx="1479509" cy="809235"/>
              </a:xfrm>
              <a:custGeom>
                <a:rect b="b" l="l" r="r" t="t"/>
                <a:pathLst>
                  <a:path extrusionOk="0" h="942975" w="1724025">
                    <a:moveTo>
                      <a:pt x="861536" y="7144"/>
                    </a:moveTo>
                    <a:lnTo>
                      <a:pt x="7144" y="474821"/>
                    </a:lnTo>
                    <a:lnTo>
                      <a:pt x="861536" y="941546"/>
                    </a:lnTo>
                    <a:lnTo>
                      <a:pt x="1716881" y="474821"/>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182" name="Google Shape;182;p35"/>
              <p:cNvSpPr/>
              <p:nvPr/>
            </p:nvSpPr>
            <p:spPr>
              <a:xfrm>
                <a:off x="11451715" y="2809296"/>
                <a:ext cx="734033" cy="1745983"/>
              </a:xfrm>
              <a:custGeom>
                <a:rect b="b" l="l" r="r" t="t"/>
                <a:pathLst>
                  <a:path extrusionOk="0" h="2034540" w="855346">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cxnSp>
            <p:nvCxnSpPr>
              <p:cNvPr id="183" name="Google Shape;183;p35"/>
              <p:cNvCxnSpPr/>
              <p:nvPr/>
            </p:nvCxnSpPr>
            <p:spPr>
              <a:xfrm>
                <a:off x="9981203" y="5098858"/>
                <a:ext cx="733213" cy="400531"/>
              </a:xfrm>
              <a:prstGeom prst="straightConnector1">
                <a:avLst/>
              </a:prstGeom>
              <a:noFill/>
              <a:ln cap="flat" cmpd="sng" w="17450">
                <a:solidFill>
                  <a:srgbClr val="D83B01"/>
                </a:solidFill>
                <a:prstDash val="solid"/>
                <a:miter lim="800000"/>
                <a:headEnd len="med" w="med" type="none"/>
                <a:tailEnd len="med" w="med" type="none"/>
              </a:ln>
            </p:spPr>
          </p:cxnSp>
        </p:grpSp>
        <p:grpSp>
          <p:nvGrpSpPr>
            <p:cNvPr id="184" name="Google Shape;184;p35"/>
            <p:cNvGrpSpPr/>
            <p:nvPr/>
          </p:nvGrpSpPr>
          <p:grpSpPr>
            <a:xfrm>
              <a:off x="7545167" y="-21839"/>
              <a:ext cx="1192433" cy="1098538"/>
              <a:chOff x="7545167" y="-9139"/>
              <a:chExt cx="1192433" cy="1098538"/>
            </a:xfrm>
          </p:grpSpPr>
          <p:sp>
            <p:nvSpPr>
              <p:cNvPr id="185" name="Google Shape;185;p35"/>
              <p:cNvSpPr/>
              <p:nvPr/>
            </p:nvSpPr>
            <p:spPr>
              <a:xfrm>
                <a:off x="7550108" y="-9139"/>
                <a:ext cx="591604" cy="774738"/>
              </a:xfrm>
              <a:custGeom>
                <a:rect b="b" l="l" r="r" t="t"/>
                <a:pathLst>
                  <a:path extrusionOk="0" h="774738" w="591604">
                    <a:moveTo>
                      <a:pt x="24121" y="0"/>
                    </a:moveTo>
                    <a:lnTo>
                      <a:pt x="591604" y="0"/>
                    </a:lnTo>
                    <a:lnTo>
                      <a:pt x="591604" y="451265"/>
                    </a:lnTo>
                    <a:lnTo>
                      <a:pt x="0" y="774738"/>
                    </a:lnTo>
                    <a:lnTo>
                      <a:pt x="0" y="13162"/>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186" name="Google Shape;186;p35"/>
              <p:cNvSpPr/>
              <p:nvPr/>
            </p:nvSpPr>
            <p:spPr>
              <a:xfrm>
                <a:off x="8141712" y="-9139"/>
                <a:ext cx="590944" cy="774738"/>
              </a:xfrm>
              <a:custGeom>
                <a:rect b="b" l="l" r="r" t="t"/>
                <a:pathLst>
                  <a:path extrusionOk="0" h="774738" w="590944">
                    <a:moveTo>
                      <a:pt x="0" y="0"/>
                    </a:moveTo>
                    <a:lnTo>
                      <a:pt x="566850" y="0"/>
                    </a:lnTo>
                    <a:lnTo>
                      <a:pt x="590944" y="13162"/>
                    </a:lnTo>
                    <a:lnTo>
                      <a:pt x="590944" y="774738"/>
                    </a:lnTo>
                    <a:lnTo>
                      <a:pt x="0" y="451265"/>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187" name="Google Shape;187;p35"/>
              <p:cNvSpPr/>
              <p:nvPr/>
            </p:nvSpPr>
            <p:spPr>
              <a:xfrm>
                <a:off x="7545167" y="437185"/>
                <a:ext cx="1192433" cy="652214"/>
              </a:xfrm>
              <a:custGeom>
                <a:rect b="b" l="l" r="r" t="t"/>
                <a:pathLst>
                  <a:path extrusionOk="0" h="942975" w="1724025">
                    <a:moveTo>
                      <a:pt x="862489" y="7144"/>
                    </a:moveTo>
                    <a:lnTo>
                      <a:pt x="7144" y="474821"/>
                    </a:lnTo>
                    <a:lnTo>
                      <a:pt x="862489" y="941546"/>
                    </a:lnTo>
                    <a:lnTo>
                      <a:pt x="1716881" y="474821"/>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grpSp>
        <p:grpSp>
          <p:nvGrpSpPr>
            <p:cNvPr id="188" name="Google Shape;188;p35"/>
            <p:cNvGrpSpPr/>
            <p:nvPr/>
          </p:nvGrpSpPr>
          <p:grpSpPr>
            <a:xfrm>
              <a:off x="6256117" y="5896894"/>
              <a:ext cx="1057910" cy="971314"/>
              <a:chOff x="6256117" y="5896894"/>
              <a:chExt cx="1057910" cy="971314"/>
            </a:xfrm>
          </p:grpSpPr>
          <p:sp>
            <p:nvSpPr>
              <p:cNvPr id="189" name="Google Shape;189;p35"/>
              <p:cNvSpPr/>
              <p:nvPr/>
            </p:nvSpPr>
            <p:spPr>
              <a:xfrm>
                <a:off x="6256117" y="5896894"/>
                <a:ext cx="532466" cy="971314"/>
              </a:xfrm>
              <a:custGeom>
                <a:rect b="b" l="l" r="r" t="t"/>
                <a:pathLst>
                  <a:path extrusionOk="0" h="1581150" w="866775">
                    <a:moveTo>
                      <a:pt x="862489" y="1107281"/>
                    </a:moveTo>
                    <a:lnTo>
                      <a:pt x="7144" y="1574959"/>
                    </a:lnTo>
                    <a:lnTo>
                      <a:pt x="7144" y="473869"/>
                    </a:lnTo>
                    <a:lnTo>
                      <a:pt x="862489"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190" name="Google Shape;190;p35"/>
              <p:cNvSpPr/>
              <p:nvPr/>
            </p:nvSpPr>
            <p:spPr>
              <a:xfrm>
                <a:off x="6781561" y="5896894"/>
                <a:ext cx="532466" cy="971314"/>
              </a:xfrm>
              <a:custGeom>
                <a:rect b="b" l="l" r="r" t="t"/>
                <a:pathLst>
                  <a:path extrusionOk="0" h="1581150" w="866775">
                    <a:moveTo>
                      <a:pt x="7144" y="1107281"/>
                    </a:moveTo>
                    <a:lnTo>
                      <a:pt x="861536" y="1574959"/>
                    </a:lnTo>
                    <a:lnTo>
                      <a:pt x="861536" y="473869"/>
                    </a:lnTo>
                    <a:lnTo>
                      <a:pt x="7144"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191" name="Google Shape;191;p35"/>
              <p:cNvSpPr/>
              <p:nvPr/>
            </p:nvSpPr>
            <p:spPr>
              <a:xfrm>
                <a:off x="6260506" y="6577107"/>
                <a:ext cx="1050305" cy="287297"/>
              </a:xfrm>
              <a:custGeom>
                <a:rect b="b" l="l" r="r" t="t"/>
                <a:pathLst>
                  <a:path extrusionOk="0" h="467676" w="1709736">
                    <a:moveTo>
                      <a:pt x="1709736" y="467676"/>
                    </a:moveTo>
                    <a:lnTo>
                      <a:pt x="855344" y="-1"/>
                    </a:lnTo>
                    <a:lnTo>
                      <a:pt x="-1" y="467676"/>
                    </a:lnTo>
                  </a:path>
                </a:pathLst>
              </a:custGeom>
              <a:noFill/>
              <a:ln cap="flat" cmpd="sng" w="17450">
                <a:solidFill>
                  <a:srgbClr val="D83B0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grpSp>
      </p:gr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192" name="Shape 192"/>
        <p:cNvGrpSpPr/>
        <p:nvPr/>
      </p:nvGrpSpPr>
      <p:grpSpPr>
        <a:xfrm>
          <a:off x="0" y="0"/>
          <a:ext cx="0" cy="0"/>
          <a:chOff x="0" y="0"/>
          <a:chExt cx="0" cy="0"/>
        </a:xfrm>
      </p:grpSpPr>
      <p:sp>
        <p:nvSpPr>
          <p:cNvPr id="193" name="Google Shape;193;p36"/>
          <p:cNvSpPr txBox="1"/>
          <p:nvPr>
            <p:ph type="title"/>
          </p:nvPr>
        </p:nvSpPr>
        <p:spPr>
          <a:xfrm>
            <a:off x="426424" y="302551"/>
            <a:ext cx="11336039" cy="744014"/>
          </a:xfrm>
          <a:prstGeom prst="rect">
            <a:avLst/>
          </a:prstGeom>
          <a:noFill/>
          <a:ln>
            <a:noFill/>
          </a:ln>
        </p:spPr>
        <p:txBody>
          <a:bodyPr anchorCtr="0" anchor="t" bIns="0" lIns="0" spcFirstLastPara="1" rIns="0" wrap="square" tIns="164575"/>
          <a:lstStyle>
            <a:lvl1pPr lvl="0" algn="l">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4" name="Google Shape;194;p36"/>
          <p:cNvSpPr txBox="1"/>
          <p:nvPr>
            <p:ph idx="1" type="body"/>
          </p:nvPr>
        </p:nvSpPr>
        <p:spPr>
          <a:xfrm>
            <a:off x="584200" y="1435497"/>
            <a:ext cx="11018520" cy="2308324"/>
          </a:xfrm>
          <a:prstGeom prst="rect">
            <a:avLst/>
          </a:prstGeom>
          <a:noFill/>
          <a:ln>
            <a:noFill/>
          </a:ln>
        </p:spPr>
        <p:txBody>
          <a:bodyPr anchorCtr="0" anchor="t" bIns="0" lIns="0" spcFirstLastPara="1" rIns="0" wrap="square" tIns="0"/>
          <a:lstStyle>
            <a:lvl1pPr indent="-228600" lvl="0" marL="457200" algn="l">
              <a:lnSpc>
                <a:spcPct val="90000"/>
              </a:lnSpc>
              <a:spcBef>
                <a:spcPts val="0"/>
              </a:spcBef>
              <a:spcAft>
                <a:spcPts val="0"/>
              </a:spcAft>
              <a:buClr>
                <a:srgbClr val="000000"/>
              </a:buClr>
              <a:buSzPts val="1620"/>
              <a:buNone/>
              <a:defRPr/>
            </a:lvl1pPr>
            <a:lvl2pPr indent="-228600" lvl="1" marL="914400" algn="l">
              <a:lnSpc>
                <a:spcPct val="90000"/>
              </a:lnSpc>
              <a:spcBef>
                <a:spcPts val="0"/>
              </a:spcBef>
              <a:spcAft>
                <a:spcPts val="0"/>
              </a:spcAft>
              <a:buClr>
                <a:srgbClr val="000000"/>
              </a:buClr>
              <a:buSzPts val="1620"/>
              <a:buNone/>
              <a:defRPr/>
            </a:lvl2pPr>
            <a:lvl3pPr indent="-228600" lvl="2" marL="1371600" algn="l">
              <a:lnSpc>
                <a:spcPct val="90000"/>
              </a:lnSpc>
              <a:spcBef>
                <a:spcPts val="0"/>
              </a:spcBef>
              <a:spcAft>
                <a:spcPts val="0"/>
              </a:spcAft>
              <a:buClr>
                <a:srgbClr val="000000"/>
              </a:buClr>
              <a:buSzPts val="1620"/>
              <a:buNone/>
              <a:defRPr/>
            </a:lvl3pPr>
            <a:lvl4pPr indent="-228600" lvl="3" marL="1828800" algn="l">
              <a:lnSpc>
                <a:spcPct val="90000"/>
              </a:lnSpc>
              <a:spcBef>
                <a:spcPts val="0"/>
              </a:spcBef>
              <a:spcAft>
                <a:spcPts val="0"/>
              </a:spcAft>
              <a:buClr>
                <a:srgbClr val="000000"/>
              </a:buClr>
              <a:buSzPts val="1620"/>
              <a:buNone/>
              <a:defRPr/>
            </a:lvl4pPr>
            <a:lvl5pPr indent="-228600" lvl="4" marL="2286000" algn="l">
              <a:lnSpc>
                <a:spcPct val="90000"/>
              </a:lnSpc>
              <a:spcBef>
                <a:spcPts val="0"/>
              </a:spcBef>
              <a:spcAft>
                <a:spcPts val="0"/>
              </a:spcAft>
              <a:buClr>
                <a:srgbClr val="000000"/>
              </a:buClr>
              <a:buSzPts val="162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extLst>
    <p:ext uri="{DCECCB84-F9BA-43D5-87BE-67443E8EF086}">
      <p15:sldGuideLst>
        <p15:guide id="1" orient="horz" pos="1272">
          <p15:clr>
            <a:srgbClr val="5ACBF0"/>
          </p15:clr>
        </p15:guide>
        <p15:guide id="2" orient="horz" pos="288">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quare Photo">
  <p:cSld name="Title - Square Photo">
    <p:spTree>
      <p:nvGrpSpPr>
        <p:cNvPr id="195" name="Shape 195"/>
        <p:cNvGrpSpPr/>
        <p:nvPr/>
      </p:nvGrpSpPr>
      <p:grpSpPr>
        <a:xfrm>
          <a:off x="0" y="0"/>
          <a:ext cx="0" cy="0"/>
          <a:chOff x="0" y="0"/>
          <a:chExt cx="0" cy="0"/>
        </a:xfrm>
      </p:grpSpPr>
      <p:grpSp>
        <p:nvGrpSpPr>
          <p:cNvPr id="196" name="Google Shape;196;p37"/>
          <p:cNvGrpSpPr/>
          <p:nvPr/>
        </p:nvGrpSpPr>
        <p:grpSpPr>
          <a:xfrm>
            <a:off x="6256117" y="-21839"/>
            <a:ext cx="5932086" cy="6890047"/>
            <a:chOff x="6256117" y="-21839"/>
            <a:chExt cx="5932086" cy="6890047"/>
          </a:xfrm>
        </p:grpSpPr>
        <p:grpSp>
          <p:nvGrpSpPr>
            <p:cNvPr id="197" name="Google Shape;197;p37"/>
            <p:cNvGrpSpPr/>
            <p:nvPr/>
          </p:nvGrpSpPr>
          <p:grpSpPr>
            <a:xfrm>
              <a:off x="8507413" y="1457714"/>
              <a:ext cx="3680790" cy="5392441"/>
              <a:chOff x="8507413" y="1457714"/>
              <a:chExt cx="3680790" cy="5392441"/>
            </a:xfrm>
          </p:grpSpPr>
          <p:sp>
            <p:nvSpPr>
              <p:cNvPr id="198" name="Google Shape;198;p37"/>
              <p:cNvSpPr/>
              <p:nvPr/>
            </p:nvSpPr>
            <p:spPr>
              <a:xfrm>
                <a:off x="8507413" y="2803166"/>
                <a:ext cx="743840" cy="1356898"/>
              </a:xfrm>
              <a:custGeom>
                <a:rect b="b" l="l" r="r" t="t"/>
                <a:pathLst>
                  <a:path extrusionOk="0" h="1581150" w="866775">
                    <a:moveTo>
                      <a:pt x="862489" y="1107281"/>
                    </a:moveTo>
                    <a:lnTo>
                      <a:pt x="7144" y="1574959"/>
                    </a:lnTo>
                    <a:lnTo>
                      <a:pt x="7144" y="473869"/>
                    </a:lnTo>
                    <a:lnTo>
                      <a:pt x="862489"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199" name="Google Shape;199;p37"/>
              <p:cNvSpPr/>
              <p:nvPr/>
            </p:nvSpPr>
            <p:spPr>
              <a:xfrm>
                <a:off x="9241444" y="2803166"/>
                <a:ext cx="743840" cy="1356898"/>
              </a:xfrm>
              <a:custGeom>
                <a:rect b="b" l="l" r="r" t="t"/>
                <a:pathLst>
                  <a:path extrusionOk="0" h="1581150" w="866775">
                    <a:moveTo>
                      <a:pt x="7144" y="1107281"/>
                    </a:moveTo>
                    <a:lnTo>
                      <a:pt x="861536" y="1574959"/>
                    </a:lnTo>
                    <a:lnTo>
                      <a:pt x="861536" y="473869"/>
                    </a:lnTo>
                    <a:lnTo>
                      <a:pt x="7144"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00" name="Google Shape;200;p37"/>
              <p:cNvSpPr/>
              <p:nvPr/>
            </p:nvSpPr>
            <p:spPr>
              <a:xfrm>
                <a:off x="8507413" y="3747272"/>
                <a:ext cx="1479509" cy="809234"/>
              </a:xfrm>
              <a:custGeom>
                <a:rect b="b" l="l" r="r" t="t"/>
                <a:pathLst>
                  <a:path extrusionOk="0" h="942975" w="1724025">
                    <a:moveTo>
                      <a:pt x="862489" y="7144"/>
                    </a:moveTo>
                    <a:lnTo>
                      <a:pt x="7144" y="474821"/>
                    </a:lnTo>
                    <a:lnTo>
                      <a:pt x="862489" y="941546"/>
                    </a:lnTo>
                    <a:lnTo>
                      <a:pt x="1716881" y="474821"/>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01" name="Google Shape;201;p37"/>
              <p:cNvSpPr/>
              <p:nvPr/>
            </p:nvSpPr>
            <p:spPr>
              <a:xfrm>
                <a:off x="8507413" y="5493257"/>
                <a:ext cx="743840" cy="1356898"/>
              </a:xfrm>
              <a:custGeom>
                <a:rect b="b" l="l" r="r" t="t"/>
                <a:pathLst>
                  <a:path extrusionOk="0" h="1581150" w="866775">
                    <a:moveTo>
                      <a:pt x="862489" y="1108234"/>
                    </a:moveTo>
                    <a:lnTo>
                      <a:pt x="7144" y="1574959"/>
                    </a:lnTo>
                    <a:lnTo>
                      <a:pt x="7144" y="474821"/>
                    </a:lnTo>
                    <a:lnTo>
                      <a:pt x="862489"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02" name="Google Shape;202;p37"/>
              <p:cNvSpPr/>
              <p:nvPr/>
            </p:nvSpPr>
            <p:spPr>
              <a:xfrm>
                <a:off x="9241444" y="5493257"/>
                <a:ext cx="743840" cy="1356898"/>
              </a:xfrm>
              <a:custGeom>
                <a:rect b="b" l="l" r="r" t="t"/>
                <a:pathLst>
                  <a:path extrusionOk="0" h="1581150" w="866775">
                    <a:moveTo>
                      <a:pt x="7144" y="1108234"/>
                    </a:moveTo>
                    <a:lnTo>
                      <a:pt x="861536" y="1574959"/>
                    </a:lnTo>
                    <a:lnTo>
                      <a:pt x="861536" y="474821"/>
                    </a:lnTo>
                    <a:lnTo>
                      <a:pt x="7144"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03" name="Google Shape;203;p37"/>
              <p:cNvSpPr/>
              <p:nvPr/>
            </p:nvSpPr>
            <p:spPr>
              <a:xfrm>
                <a:off x="8513545" y="6444311"/>
                <a:ext cx="1467248" cy="400530"/>
              </a:xfrm>
              <a:custGeom>
                <a:rect b="b" l="l" r="r" t="t"/>
                <a:pathLst>
                  <a:path extrusionOk="0" h="466725" w="1709737">
                    <a:moveTo>
                      <a:pt x="1709737" y="466725"/>
                    </a:moveTo>
                    <a:lnTo>
                      <a:pt x="855345" y="0"/>
                    </a:lnTo>
                    <a:lnTo>
                      <a:pt x="0" y="466725"/>
                    </a:lnTo>
                  </a:path>
                </a:pathLst>
              </a:custGeom>
              <a:noFill/>
              <a:ln cap="flat" cmpd="sng" w="17450">
                <a:solidFill>
                  <a:srgbClr val="BDBDBD"/>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04" name="Google Shape;204;p37"/>
              <p:cNvSpPr/>
              <p:nvPr/>
            </p:nvSpPr>
            <p:spPr>
              <a:xfrm>
                <a:off x="9241444" y="4148621"/>
                <a:ext cx="743840" cy="1356898"/>
              </a:xfrm>
              <a:custGeom>
                <a:rect b="b" l="l" r="r" t="t"/>
                <a:pathLst>
                  <a:path extrusionOk="0" h="1581150" w="866775">
                    <a:moveTo>
                      <a:pt x="861536" y="1107281"/>
                    </a:moveTo>
                    <a:lnTo>
                      <a:pt x="7144" y="1574006"/>
                    </a:lnTo>
                    <a:lnTo>
                      <a:pt x="7144" y="473869"/>
                    </a:lnTo>
                    <a:lnTo>
                      <a:pt x="861536"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05" name="Google Shape;205;p37"/>
              <p:cNvSpPr/>
              <p:nvPr/>
            </p:nvSpPr>
            <p:spPr>
              <a:xfrm>
                <a:off x="9974659" y="2803166"/>
                <a:ext cx="743840" cy="1356898"/>
              </a:xfrm>
              <a:custGeom>
                <a:rect b="b" l="l" r="r" t="t"/>
                <a:pathLst>
                  <a:path extrusionOk="0" h="1581150" w="866775">
                    <a:moveTo>
                      <a:pt x="862489" y="1107281"/>
                    </a:moveTo>
                    <a:lnTo>
                      <a:pt x="7144" y="1574959"/>
                    </a:lnTo>
                    <a:lnTo>
                      <a:pt x="7144" y="473869"/>
                    </a:lnTo>
                    <a:lnTo>
                      <a:pt x="862489"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06" name="Google Shape;206;p37"/>
              <p:cNvSpPr/>
              <p:nvPr/>
            </p:nvSpPr>
            <p:spPr>
              <a:xfrm>
                <a:off x="9247573" y="3753404"/>
                <a:ext cx="2200463" cy="2147333"/>
              </a:xfrm>
              <a:custGeom>
                <a:rect b="b" l="l" r="r" t="t"/>
                <a:pathLst>
                  <a:path extrusionOk="0" h="2502221" w="256413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07" name="Google Shape;207;p37"/>
              <p:cNvSpPr/>
              <p:nvPr/>
            </p:nvSpPr>
            <p:spPr>
              <a:xfrm>
                <a:off x="10708694" y="5092729"/>
                <a:ext cx="743840" cy="1356898"/>
              </a:xfrm>
              <a:custGeom>
                <a:rect b="b" l="l" r="r" t="t"/>
                <a:pathLst>
                  <a:path extrusionOk="0" h="1581150" w="866775">
                    <a:moveTo>
                      <a:pt x="861536" y="1107281"/>
                    </a:moveTo>
                    <a:lnTo>
                      <a:pt x="7144" y="1574959"/>
                    </a:lnTo>
                    <a:lnTo>
                      <a:pt x="7144" y="473869"/>
                    </a:lnTo>
                    <a:lnTo>
                      <a:pt x="861536"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08" name="Google Shape;208;p37"/>
              <p:cNvSpPr/>
              <p:nvPr/>
            </p:nvSpPr>
            <p:spPr>
              <a:xfrm>
                <a:off x="11441908" y="5092729"/>
                <a:ext cx="743840" cy="1356898"/>
              </a:xfrm>
              <a:custGeom>
                <a:rect b="b" l="l" r="r" t="t"/>
                <a:pathLst>
                  <a:path extrusionOk="0" h="1581150" w="866775">
                    <a:moveTo>
                      <a:pt x="7144" y="1107281"/>
                    </a:moveTo>
                    <a:lnTo>
                      <a:pt x="862489" y="1574959"/>
                    </a:lnTo>
                    <a:lnTo>
                      <a:pt x="862489" y="473869"/>
                    </a:lnTo>
                    <a:lnTo>
                      <a:pt x="7144"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09" name="Google Shape;209;p37"/>
              <p:cNvSpPr/>
              <p:nvPr/>
            </p:nvSpPr>
            <p:spPr>
              <a:xfrm>
                <a:off x="10708694" y="6036831"/>
                <a:ext cx="1479509" cy="809234"/>
              </a:xfrm>
              <a:custGeom>
                <a:rect b="b" l="l" r="r" t="t"/>
                <a:pathLst>
                  <a:path extrusionOk="0" h="942975" w="1724025">
                    <a:moveTo>
                      <a:pt x="861536" y="7144"/>
                    </a:moveTo>
                    <a:lnTo>
                      <a:pt x="7144" y="474821"/>
                    </a:lnTo>
                    <a:lnTo>
                      <a:pt x="861536" y="941546"/>
                    </a:lnTo>
                    <a:lnTo>
                      <a:pt x="1716881" y="474821"/>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10" name="Google Shape;210;p37"/>
              <p:cNvSpPr/>
              <p:nvPr/>
            </p:nvSpPr>
            <p:spPr>
              <a:xfrm>
                <a:off x="10708694" y="1457714"/>
                <a:ext cx="743840" cy="1356898"/>
              </a:xfrm>
              <a:custGeom>
                <a:rect b="b" l="l" r="r" t="t"/>
                <a:pathLst>
                  <a:path extrusionOk="0" h="1581150" w="866775">
                    <a:moveTo>
                      <a:pt x="861536" y="1107281"/>
                    </a:moveTo>
                    <a:lnTo>
                      <a:pt x="7144" y="1574959"/>
                    </a:lnTo>
                    <a:lnTo>
                      <a:pt x="7144" y="474821"/>
                    </a:lnTo>
                    <a:lnTo>
                      <a:pt x="861536"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11" name="Google Shape;211;p37"/>
              <p:cNvSpPr/>
              <p:nvPr/>
            </p:nvSpPr>
            <p:spPr>
              <a:xfrm>
                <a:off x="11441908" y="1457714"/>
                <a:ext cx="743840" cy="1356898"/>
              </a:xfrm>
              <a:custGeom>
                <a:rect b="b" l="l" r="r" t="t"/>
                <a:pathLst>
                  <a:path extrusionOk="0" h="1581150" w="866775">
                    <a:moveTo>
                      <a:pt x="7144" y="1107281"/>
                    </a:moveTo>
                    <a:lnTo>
                      <a:pt x="862489" y="1574959"/>
                    </a:lnTo>
                    <a:lnTo>
                      <a:pt x="862489" y="474821"/>
                    </a:lnTo>
                    <a:lnTo>
                      <a:pt x="7144"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12" name="Google Shape;212;p37"/>
              <p:cNvSpPr/>
              <p:nvPr/>
            </p:nvSpPr>
            <p:spPr>
              <a:xfrm>
                <a:off x="10708694" y="2401820"/>
                <a:ext cx="1479509" cy="809235"/>
              </a:xfrm>
              <a:custGeom>
                <a:rect b="b" l="l" r="r" t="t"/>
                <a:pathLst>
                  <a:path extrusionOk="0" h="942975" w="1724025">
                    <a:moveTo>
                      <a:pt x="861536" y="7144"/>
                    </a:moveTo>
                    <a:lnTo>
                      <a:pt x="7144" y="474821"/>
                    </a:lnTo>
                    <a:lnTo>
                      <a:pt x="861536" y="941546"/>
                    </a:lnTo>
                    <a:lnTo>
                      <a:pt x="1716881" y="474821"/>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13" name="Google Shape;213;p37"/>
              <p:cNvSpPr/>
              <p:nvPr/>
            </p:nvSpPr>
            <p:spPr>
              <a:xfrm>
                <a:off x="11451715" y="2809296"/>
                <a:ext cx="734033" cy="1745983"/>
              </a:xfrm>
              <a:custGeom>
                <a:rect b="b" l="l" r="r" t="t"/>
                <a:pathLst>
                  <a:path extrusionOk="0" h="2034540" w="855346">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cxnSp>
            <p:nvCxnSpPr>
              <p:cNvPr id="214" name="Google Shape;214;p37"/>
              <p:cNvCxnSpPr/>
              <p:nvPr/>
            </p:nvCxnSpPr>
            <p:spPr>
              <a:xfrm>
                <a:off x="9981203" y="5098858"/>
                <a:ext cx="733213" cy="400531"/>
              </a:xfrm>
              <a:prstGeom prst="straightConnector1">
                <a:avLst/>
              </a:prstGeom>
              <a:noFill/>
              <a:ln cap="flat" cmpd="sng" w="17450">
                <a:solidFill>
                  <a:srgbClr val="BDBDBD"/>
                </a:solidFill>
                <a:prstDash val="solid"/>
                <a:miter lim="800000"/>
                <a:headEnd len="med" w="med" type="none"/>
                <a:tailEnd len="med" w="med" type="none"/>
              </a:ln>
            </p:spPr>
          </p:cxnSp>
        </p:grpSp>
        <p:grpSp>
          <p:nvGrpSpPr>
            <p:cNvPr id="215" name="Google Shape;215;p37"/>
            <p:cNvGrpSpPr/>
            <p:nvPr/>
          </p:nvGrpSpPr>
          <p:grpSpPr>
            <a:xfrm>
              <a:off x="7545167" y="-21839"/>
              <a:ext cx="1192433" cy="1098538"/>
              <a:chOff x="7545167" y="-9139"/>
              <a:chExt cx="1192433" cy="1098538"/>
            </a:xfrm>
          </p:grpSpPr>
          <p:sp>
            <p:nvSpPr>
              <p:cNvPr id="216" name="Google Shape;216;p37"/>
              <p:cNvSpPr/>
              <p:nvPr/>
            </p:nvSpPr>
            <p:spPr>
              <a:xfrm>
                <a:off x="7550108" y="-9139"/>
                <a:ext cx="591604" cy="774738"/>
              </a:xfrm>
              <a:custGeom>
                <a:rect b="b" l="l" r="r" t="t"/>
                <a:pathLst>
                  <a:path extrusionOk="0" h="774738" w="591604">
                    <a:moveTo>
                      <a:pt x="24121" y="0"/>
                    </a:moveTo>
                    <a:lnTo>
                      <a:pt x="591604" y="0"/>
                    </a:lnTo>
                    <a:lnTo>
                      <a:pt x="591604" y="451265"/>
                    </a:lnTo>
                    <a:lnTo>
                      <a:pt x="0" y="774738"/>
                    </a:lnTo>
                    <a:lnTo>
                      <a:pt x="0" y="13162"/>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17" name="Google Shape;217;p37"/>
              <p:cNvSpPr/>
              <p:nvPr/>
            </p:nvSpPr>
            <p:spPr>
              <a:xfrm>
                <a:off x="8141712" y="-9139"/>
                <a:ext cx="590944" cy="774738"/>
              </a:xfrm>
              <a:custGeom>
                <a:rect b="b" l="l" r="r" t="t"/>
                <a:pathLst>
                  <a:path extrusionOk="0" h="774738" w="590944">
                    <a:moveTo>
                      <a:pt x="0" y="0"/>
                    </a:moveTo>
                    <a:lnTo>
                      <a:pt x="566850" y="0"/>
                    </a:lnTo>
                    <a:lnTo>
                      <a:pt x="590944" y="13162"/>
                    </a:lnTo>
                    <a:lnTo>
                      <a:pt x="590944" y="774738"/>
                    </a:lnTo>
                    <a:lnTo>
                      <a:pt x="0" y="451265"/>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18" name="Google Shape;218;p37"/>
              <p:cNvSpPr/>
              <p:nvPr/>
            </p:nvSpPr>
            <p:spPr>
              <a:xfrm>
                <a:off x="7545167" y="437185"/>
                <a:ext cx="1192433" cy="652214"/>
              </a:xfrm>
              <a:custGeom>
                <a:rect b="b" l="l" r="r" t="t"/>
                <a:pathLst>
                  <a:path extrusionOk="0" h="942975" w="1724025">
                    <a:moveTo>
                      <a:pt x="862489" y="7144"/>
                    </a:moveTo>
                    <a:lnTo>
                      <a:pt x="7144" y="474821"/>
                    </a:lnTo>
                    <a:lnTo>
                      <a:pt x="862489" y="941546"/>
                    </a:lnTo>
                    <a:lnTo>
                      <a:pt x="1716881" y="474821"/>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grpSp>
        <p:grpSp>
          <p:nvGrpSpPr>
            <p:cNvPr id="219" name="Google Shape;219;p37"/>
            <p:cNvGrpSpPr/>
            <p:nvPr/>
          </p:nvGrpSpPr>
          <p:grpSpPr>
            <a:xfrm>
              <a:off x="6256117" y="5896894"/>
              <a:ext cx="1057910" cy="971314"/>
              <a:chOff x="6256117" y="5896894"/>
              <a:chExt cx="1057910" cy="971314"/>
            </a:xfrm>
          </p:grpSpPr>
          <p:sp>
            <p:nvSpPr>
              <p:cNvPr id="220" name="Google Shape;220;p37"/>
              <p:cNvSpPr/>
              <p:nvPr/>
            </p:nvSpPr>
            <p:spPr>
              <a:xfrm>
                <a:off x="6256117" y="5896894"/>
                <a:ext cx="532466" cy="971314"/>
              </a:xfrm>
              <a:custGeom>
                <a:rect b="b" l="l" r="r" t="t"/>
                <a:pathLst>
                  <a:path extrusionOk="0" h="1581150" w="866775">
                    <a:moveTo>
                      <a:pt x="862489" y="1107281"/>
                    </a:moveTo>
                    <a:lnTo>
                      <a:pt x="7144" y="1574959"/>
                    </a:lnTo>
                    <a:lnTo>
                      <a:pt x="7144" y="473869"/>
                    </a:lnTo>
                    <a:lnTo>
                      <a:pt x="862489"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21" name="Google Shape;221;p37"/>
              <p:cNvSpPr/>
              <p:nvPr/>
            </p:nvSpPr>
            <p:spPr>
              <a:xfrm>
                <a:off x="6781561" y="5896894"/>
                <a:ext cx="532466" cy="971314"/>
              </a:xfrm>
              <a:custGeom>
                <a:rect b="b" l="l" r="r" t="t"/>
                <a:pathLst>
                  <a:path extrusionOk="0" h="1581150" w="866775">
                    <a:moveTo>
                      <a:pt x="7144" y="1107281"/>
                    </a:moveTo>
                    <a:lnTo>
                      <a:pt x="861536" y="1574959"/>
                    </a:lnTo>
                    <a:lnTo>
                      <a:pt x="861536" y="473869"/>
                    </a:lnTo>
                    <a:lnTo>
                      <a:pt x="7144"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22" name="Google Shape;222;p37"/>
              <p:cNvSpPr/>
              <p:nvPr/>
            </p:nvSpPr>
            <p:spPr>
              <a:xfrm>
                <a:off x="6260506" y="6577107"/>
                <a:ext cx="1050305" cy="287297"/>
              </a:xfrm>
              <a:custGeom>
                <a:rect b="b" l="l" r="r" t="t"/>
                <a:pathLst>
                  <a:path extrusionOk="0" h="467676" w="1709736">
                    <a:moveTo>
                      <a:pt x="1709736" y="467676"/>
                    </a:moveTo>
                    <a:lnTo>
                      <a:pt x="855344" y="-1"/>
                    </a:lnTo>
                    <a:lnTo>
                      <a:pt x="-1" y="467676"/>
                    </a:lnTo>
                  </a:path>
                </a:pathLst>
              </a:custGeom>
              <a:noFill/>
              <a:ln cap="flat" cmpd="sng" w="17450">
                <a:solidFill>
                  <a:srgbClr val="BDBDBD"/>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grpSp>
      </p:grpSp>
      <p:sp>
        <p:nvSpPr>
          <p:cNvPr id="223" name="Google Shape;223;p37"/>
          <p:cNvSpPr/>
          <p:nvPr>
            <p:ph idx="2" type="pic"/>
          </p:nvPr>
        </p:nvSpPr>
        <p:spPr>
          <a:xfrm>
            <a:off x="5016500" y="292100"/>
            <a:ext cx="6881813" cy="6272213"/>
          </a:xfrm>
          <a:prstGeom prst="rect">
            <a:avLst/>
          </a:prstGeom>
          <a:blipFill rotWithShape="1">
            <a:blip r:embed="rId2">
              <a:alphaModFix/>
            </a:blip>
            <a:stretch>
              <a:fillRect b="0" l="0" r="0" t="0"/>
            </a:stretch>
          </a:blipFill>
          <a:ln>
            <a:noFill/>
          </a:ln>
          <a:effectLst>
            <a:outerShdw blurRad="508000" sx="101000" rotWithShape="0" algn="tl" dir="2700000" dist="63500" sy="101000">
              <a:srgbClr val="000000">
                <a:alpha val="32941"/>
              </a:srgbClr>
            </a:outerShdw>
          </a:effectLst>
        </p:spPr>
        <p:txBody>
          <a:bodyPr anchorCtr="0" anchor="ctr" bIns="0" lIns="0" spcFirstLastPara="1" rIns="0" wrap="square" tIns="1188700"/>
          <a:lstStyle>
            <a:lvl1pPr lvl="0" marR="0" rtl="0" algn="ctr">
              <a:lnSpc>
                <a:spcPct val="100000"/>
              </a:lnSpc>
              <a:spcBef>
                <a:spcPts val="280"/>
              </a:spcBef>
              <a:spcAft>
                <a:spcPts val="0"/>
              </a:spcAft>
              <a:buClr>
                <a:srgbClr val="FFFFFF"/>
              </a:buClr>
              <a:buSzPts val="1260"/>
              <a:buFont typeface="Noto Sans Symbols"/>
              <a:buNone/>
              <a:defRPr b="1" i="0" sz="1400" u="none" cap="none" strike="noStrike">
                <a:solidFill>
                  <a:srgbClr val="FFFFFF"/>
                </a:solidFill>
                <a:latin typeface="Quattrocento Sans"/>
                <a:ea typeface="Quattrocento Sans"/>
                <a:cs typeface="Quattrocento Sans"/>
                <a:sym typeface="Quattrocento Sans"/>
              </a:defRPr>
            </a:lvl1pPr>
            <a:lvl2pPr lvl="1" marR="0" rtl="0" algn="l">
              <a:lnSpc>
                <a:spcPct val="90000"/>
              </a:lnSpc>
              <a:spcBef>
                <a:spcPts val="0"/>
              </a:spcBef>
              <a:spcAft>
                <a:spcPts val="0"/>
              </a:spcAft>
              <a:buClr>
                <a:srgbClr val="000000"/>
              </a:buClr>
              <a:buSzPts val="1765"/>
              <a:buFont typeface="Noto Sans Symbols"/>
              <a:buNone/>
              <a:defRPr b="0" i="0" sz="1961" u="none" cap="none" strike="noStrike">
                <a:solidFill>
                  <a:srgbClr val="000000"/>
                </a:solidFill>
                <a:latin typeface="Quattrocento Sans"/>
                <a:ea typeface="Quattrocento Sans"/>
                <a:cs typeface="Quattrocento Sans"/>
                <a:sym typeface="Quattrocento Sans"/>
              </a:defRPr>
            </a:lvl2pPr>
            <a:lvl3pPr lvl="2"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3pPr>
            <a:lvl4pPr lvl="3"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4pPr>
            <a:lvl5pPr lvl="4"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5pPr>
            <a:lvl6pPr lvl="5"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6pPr>
            <a:lvl7pPr lvl="6"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7pPr>
            <a:lvl8pPr lvl="7"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8pPr>
            <a:lvl9pPr lvl="8"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9pPr>
          </a:lstStyle>
          <a:p/>
        </p:txBody>
      </p:sp>
      <p:sp>
        <p:nvSpPr>
          <p:cNvPr id="224" name="Google Shape;224;p37"/>
          <p:cNvSpPr txBox="1"/>
          <p:nvPr>
            <p:ph type="title"/>
          </p:nvPr>
        </p:nvSpPr>
        <p:spPr>
          <a:xfrm>
            <a:off x="584201" y="2579648"/>
            <a:ext cx="3768898" cy="553998"/>
          </a:xfrm>
          <a:prstGeom prst="rect">
            <a:avLst/>
          </a:prstGeom>
          <a:noFill/>
          <a:ln>
            <a:noFill/>
          </a:ln>
        </p:spPr>
        <p:txBody>
          <a:bodyPr anchorCtr="0" anchor="b" bIns="0" lIns="0" spcFirstLastPara="1" rIns="0" wrap="square" tIns="164575"/>
          <a:lstStyle>
            <a:lvl1pPr lvl="0" algn="l">
              <a:lnSpc>
                <a:spcPct val="100000"/>
              </a:lnSpc>
              <a:spcBef>
                <a:spcPts val="0"/>
              </a:spcBef>
              <a:spcAft>
                <a:spcPts val="0"/>
              </a:spcAft>
              <a:buClr>
                <a:schemeClr val="dk1"/>
              </a:buClr>
              <a:buSzPts val="3600"/>
              <a:buFont typeface="Quattrocento Sans"/>
              <a:buNone/>
              <a:defRPr b="1" sz="3600">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5" name="Google Shape;225;p37"/>
          <p:cNvSpPr txBox="1"/>
          <p:nvPr>
            <p:ph idx="1" type="body"/>
          </p:nvPr>
        </p:nvSpPr>
        <p:spPr>
          <a:xfrm>
            <a:off x="584201" y="3535541"/>
            <a:ext cx="3769300" cy="307777"/>
          </a:xfrm>
          <a:prstGeom prst="rect">
            <a:avLst/>
          </a:prstGeom>
          <a:noFill/>
          <a:ln>
            <a:noFill/>
          </a:ln>
        </p:spPr>
        <p:txBody>
          <a:bodyPr anchorCtr="0" anchor="t" bIns="0" lIns="0" spcFirstLastPara="1" rIns="0" wrap="square" tIns="0"/>
          <a:lstStyle>
            <a:lvl1pPr indent="-228600" lvl="0" marL="457200" algn="l">
              <a:lnSpc>
                <a:spcPct val="90000"/>
              </a:lnSpc>
              <a:spcBef>
                <a:spcPts val="0"/>
              </a:spcBef>
              <a:spcAft>
                <a:spcPts val="0"/>
              </a:spcAft>
              <a:buClr>
                <a:srgbClr val="000000"/>
              </a:buClr>
              <a:buSzPts val="1800"/>
              <a:buNone/>
              <a:defRPr sz="2000">
                <a:latin typeface="Quattrocento Sans"/>
                <a:ea typeface="Quattrocento Sans"/>
                <a:cs typeface="Quattrocento Sans"/>
                <a:sym typeface="Quattrocento Sans"/>
              </a:defRPr>
            </a:lvl1pPr>
            <a:lvl2pPr indent="-228600" lvl="1" marL="914400" algn="l">
              <a:lnSpc>
                <a:spcPct val="90000"/>
              </a:lnSpc>
              <a:spcBef>
                <a:spcPts val="0"/>
              </a:spcBef>
              <a:spcAft>
                <a:spcPts val="0"/>
              </a:spcAft>
              <a:buClr>
                <a:srgbClr val="000000"/>
              </a:buClr>
              <a:buSzPts val="1765"/>
              <a:buNone/>
              <a:defRPr/>
            </a:lvl2pPr>
            <a:lvl3pPr indent="-228600" lvl="2" marL="1371600" algn="l">
              <a:lnSpc>
                <a:spcPct val="90000"/>
              </a:lnSpc>
              <a:spcBef>
                <a:spcPts val="0"/>
              </a:spcBef>
              <a:spcAft>
                <a:spcPts val="0"/>
              </a:spcAft>
              <a:buClr>
                <a:srgbClr val="000000"/>
              </a:buClr>
              <a:buSzPts val="1411"/>
              <a:buNone/>
              <a:defRPr/>
            </a:lvl3pPr>
            <a:lvl4pPr indent="-228600" lvl="3" marL="1828800" algn="l">
              <a:lnSpc>
                <a:spcPct val="90000"/>
              </a:lnSpc>
              <a:spcBef>
                <a:spcPts val="0"/>
              </a:spcBef>
              <a:spcAft>
                <a:spcPts val="0"/>
              </a:spcAft>
              <a:buClr>
                <a:srgbClr val="000000"/>
              </a:buClr>
              <a:buSzPts val="1411"/>
              <a:buNone/>
              <a:defRPr/>
            </a:lvl4pPr>
            <a:lvl5pPr indent="-228600" lvl="4" marL="2286000" algn="l">
              <a:lnSpc>
                <a:spcPct val="90000"/>
              </a:lnSpc>
              <a:spcBef>
                <a:spcPts val="0"/>
              </a:spcBef>
              <a:spcAft>
                <a:spcPts val="0"/>
              </a:spcAft>
              <a:buClr>
                <a:srgbClr val="000000"/>
              </a:buClr>
              <a:buSzPts val="1411"/>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extLst>
    <p:ext uri="{DCECCB84-F9BA-43D5-87BE-67443E8EF086}">
      <p15:sldGuideLst>
        <p15:guide id="1" pos="3359">
          <p15:clr>
            <a:srgbClr val="FBAE40"/>
          </p15:clr>
        </p15:guide>
        <p15:guide id="2" orient="horz" pos="904">
          <p15:clr>
            <a:srgbClr val="5ACBF0"/>
          </p15:clr>
        </p15:guide>
        <p15:guide id="3" orient="horz" pos="1276">
          <p15:clr>
            <a:srgbClr val="5ACBF0"/>
          </p15:clr>
        </p15:guide>
        <p15:guide id="4" orient="horz" pos="2226">
          <p15:clr>
            <a:srgbClr val="5ACBF0"/>
          </p15:clr>
        </p15:guide>
        <p15:guide id="5" pos="2993">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Only" showMasterSp="0">
  <p:cSld name="Title_Only">
    <p:spTree>
      <p:nvGrpSpPr>
        <p:cNvPr id="226" name="Shape 226"/>
        <p:cNvGrpSpPr/>
        <p:nvPr/>
      </p:nvGrpSpPr>
      <p:grpSpPr>
        <a:xfrm>
          <a:off x="0" y="0"/>
          <a:ext cx="0" cy="0"/>
          <a:chOff x="0" y="0"/>
          <a:chExt cx="0" cy="0"/>
        </a:xfrm>
      </p:grpSpPr>
      <p:sp>
        <p:nvSpPr>
          <p:cNvPr id="227" name="Google Shape;227;p38"/>
          <p:cNvSpPr txBox="1"/>
          <p:nvPr>
            <p:ph type="title"/>
          </p:nvPr>
        </p:nvSpPr>
        <p:spPr>
          <a:xfrm>
            <a:off x="588263" y="457199"/>
            <a:ext cx="11018520" cy="752104"/>
          </a:xfrm>
          <a:prstGeom prst="rect">
            <a:avLst/>
          </a:prstGeom>
          <a:noFill/>
          <a:ln>
            <a:noFill/>
          </a:ln>
        </p:spPr>
        <p:txBody>
          <a:bodyPr anchorCtr="0" anchor="t" bIns="0" lIns="0" spcFirstLastPara="1" rIns="0" wrap="square" tIns="164575"/>
          <a:lstStyle>
            <a:lvl1pPr lvl="0" algn="l">
              <a:lnSpc>
                <a:spcPct val="90000"/>
              </a:lnSpc>
              <a:spcBef>
                <a:spcPts val="0"/>
              </a:spcBef>
              <a:spcAft>
                <a:spcPts val="0"/>
              </a:spcAft>
              <a:buClr>
                <a:srgbClr val="3F3F3F"/>
              </a:buClr>
              <a:buSzPts val="4800"/>
              <a:buFont typeface="Quattrocento Sans"/>
              <a:buNone/>
              <a:defRPr sz="4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233" name="Shape 233"/>
        <p:cNvGrpSpPr/>
        <p:nvPr/>
      </p:nvGrpSpPr>
      <p:grpSpPr>
        <a:xfrm>
          <a:off x="0" y="0"/>
          <a:ext cx="0" cy="0"/>
          <a:chOff x="0" y="0"/>
          <a:chExt cx="0" cy="0"/>
        </a:xfrm>
      </p:grpSpPr>
      <p:sp>
        <p:nvSpPr>
          <p:cNvPr id="234" name="Google Shape;234;p40"/>
          <p:cNvSpPr txBox="1"/>
          <p:nvPr>
            <p:ph type="title"/>
          </p:nvPr>
        </p:nvSpPr>
        <p:spPr>
          <a:xfrm>
            <a:off x="426424" y="302551"/>
            <a:ext cx="11336039" cy="744014"/>
          </a:xfrm>
          <a:prstGeom prst="rect">
            <a:avLst/>
          </a:prstGeom>
          <a:noFill/>
          <a:ln>
            <a:noFill/>
          </a:ln>
        </p:spPr>
        <p:txBody>
          <a:bodyPr anchorCtr="0" anchor="t" bIns="0" lIns="0" spcFirstLastPara="1" rIns="0" wrap="square" tIns="164575"/>
          <a:lstStyle>
            <a:lvl1pPr lvl="0" algn="l">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5" name="Google Shape;235;p40"/>
          <p:cNvSpPr txBox="1"/>
          <p:nvPr>
            <p:ph idx="1" type="body"/>
          </p:nvPr>
        </p:nvSpPr>
        <p:spPr>
          <a:xfrm>
            <a:off x="584200" y="1435497"/>
            <a:ext cx="11018520" cy="2308324"/>
          </a:xfrm>
          <a:prstGeom prst="rect">
            <a:avLst/>
          </a:prstGeom>
          <a:noFill/>
          <a:ln>
            <a:noFill/>
          </a:ln>
        </p:spPr>
        <p:txBody>
          <a:bodyPr anchorCtr="0" anchor="t" bIns="0" lIns="0" spcFirstLastPara="1" rIns="0" wrap="square" tIns="0"/>
          <a:lstStyle>
            <a:lvl1pPr indent="-228600" lvl="0" marL="457200" algn="l">
              <a:lnSpc>
                <a:spcPct val="90000"/>
              </a:lnSpc>
              <a:spcBef>
                <a:spcPts val="0"/>
              </a:spcBef>
              <a:spcAft>
                <a:spcPts val="0"/>
              </a:spcAft>
              <a:buClr>
                <a:srgbClr val="000000"/>
              </a:buClr>
              <a:buSzPts val="1620"/>
              <a:buNone/>
              <a:defRPr/>
            </a:lvl1pPr>
            <a:lvl2pPr indent="-228600" lvl="1" marL="914400" algn="l">
              <a:lnSpc>
                <a:spcPct val="90000"/>
              </a:lnSpc>
              <a:spcBef>
                <a:spcPts val="0"/>
              </a:spcBef>
              <a:spcAft>
                <a:spcPts val="0"/>
              </a:spcAft>
              <a:buClr>
                <a:srgbClr val="000000"/>
              </a:buClr>
              <a:buSzPts val="1620"/>
              <a:buNone/>
              <a:defRPr/>
            </a:lvl2pPr>
            <a:lvl3pPr indent="-228600" lvl="2" marL="1371600" algn="l">
              <a:lnSpc>
                <a:spcPct val="90000"/>
              </a:lnSpc>
              <a:spcBef>
                <a:spcPts val="0"/>
              </a:spcBef>
              <a:spcAft>
                <a:spcPts val="0"/>
              </a:spcAft>
              <a:buClr>
                <a:srgbClr val="000000"/>
              </a:buClr>
              <a:buSzPts val="1620"/>
              <a:buNone/>
              <a:defRPr/>
            </a:lvl3pPr>
            <a:lvl4pPr indent="-228600" lvl="3" marL="1828800" algn="l">
              <a:lnSpc>
                <a:spcPct val="90000"/>
              </a:lnSpc>
              <a:spcBef>
                <a:spcPts val="0"/>
              </a:spcBef>
              <a:spcAft>
                <a:spcPts val="0"/>
              </a:spcAft>
              <a:buClr>
                <a:srgbClr val="000000"/>
              </a:buClr>
              <a:buSzPts val="1620"/>
              <a:buNone/>
              <a:defRPr/>
            </a:lvl4pPr>
            <a:lvl5pPr indent="-228600" lvl="4" marL="2286000" algn="l">
              <a:lnSpc>
                <a:spcPct val="90000"/>
              </a:lnSpc>
              <a:spcBef>
                <a:spcPts val="0"/>
              </a:spcBef>
              <a:spcAft>
                <a:spcPts val="0"/>
              </a:spcAft>
              <a:buClr>
                <a:srgbClr val="000000"/>
              </a:buClr>
              <a:buSzPts val="162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extLst>
    <p:ext uri="{DCECCB84-F9BA-43D5-87BE-67443E8EF086}">
      <p15:sldGuideLst>
        <p15:guide id="1" orient="horz" pos="1272">
          <p15:clr>
            <a:srgbClr val="5ACBF0"/>
          </p15:clr>
        </p15:guide>
        <p15:guide id="2" orient="horz" pos="288">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236" name="Shape 236"/>
        <p:cNvGrpSpPr/>
        <p:nvPr/>
      </p:nvGrpSpPr>
      <p:grpSpPr>
        <a:xfrm>
          <a:off x="0" y="0"/>
          <a:ext cx="0" cy="0"/>
          <a:chOff x="0" y="0"/>
          <a:chExt cx="0" cy="0"/>
        </a:xfrm>
      </p:grpSpPr>
      <p:sp>
        <p:nvSpPr>
          <p:cNvPr id="237" name="Google Shape;237;p41"/>
          <p:cNvSpPr txBox="1"/>
          <p:nvPr>
            <p:ph type="title"/>
          </p:nvPr>
        </p:nvSpPr>
        <p:spPr>
          <a:xfrm>
            <a:off x="426424" y="302551"/>
            <a:ext cx="11336039" cy="744014"/>
          </a:xfrm>
          <a:prstGeom prst="rect">
            <a:avLst/>
          </a:prstGeom>
          <a:noFill/>
          <a:ln>
            <a:noFill/>
          </a:ln>
        </p:spPr>
        <p:txBody>
          <a:bodyPr anchorCtr="0" anchor="t" bIns="0" lIns="0" spcFirstLastPara="1" rIns="0" wrap="square" tIns="164575"/>
          <a:lstStyle>
            <a:lvl1pPr lvl="0" algn="l">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extLst>
    <p:ext uri="{DCECCB84-F9BA-43D5-87BE-67443E8EF086}">
      <p15:sldGuideLst>
        <p15:guide id="1" orient="horz" pos="900">
          <p15:clr>
            <a:srgbClr val="5ACBF0"/>
          </p15:clr>
        </p15:guide>
        <p15:guide id="2" orient="horz" pos="1276">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238" name="Shape 238"/>
        <p:cNvGrpSpPr/>
        <p:nvPr/>
      </p:nvGrpSpPr>
      <p:grpSpPr>
        <a:xfrm>
          <a:off x="0" y="0"/>
          <a:ext cx="0" cy="0"/>
          <a:chOff x="0" y="0"/>
          <a:chExt cx="0" cy="0"/>
        </a:xfrm>
      </p:grpSpPr>
      <p:sp>
        <p:nvSpPr>
          <p:cNvPr id="239" name="Google Shape;239;p42"/>
          <p:cNvSpPr txBox="1"/>
          <p:nvPr>
            <p:ph type="title"/>
          </p:nvPr>
        </p:nvSpPr>
        <p:spPr>
          <a:xfrm>
            <a:off x="426424" y="302551"/>
            <a:ext cx="11336039" cy="758022"/>
          </a:xfrm>
          <a:prstGeom prst="rect">
            <a:avLst/>
          </a:prstGeom>
          <a:noFill/>
          <a:ln>
            <a:noFill/>
          </a:ln>
        </p:spPr>
        <p:txBody>
          <a:bodyPr anchorCtr="0" anchor="t" bIns="0" lIns="0" spcFirstLastPara="1" rIns="0" wrap="square" tIns="164575"/>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609600" y="274639"/>
            <a:ext cx="10972800" cy="1143000"/>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 type="body"/>
          </p:nvPr>
        </p:nvSpPr>
        <p:spPr>
          <a:xfrm>
            <a:off x="609600" y="1200152"/>
            <a:ext cx="5384800" cy="3394075"/>
          </a:xfrm>
          <a:prstGeom prst="rect">
            <a:avLst/>
          </a:prstGeom>
          <a:noFill/>
          <a:ln>
            <a:noFill/>
          </a:ln>
        </p:spPr>
        <p:txBody>
          <a:bodyPr anchorCtr="0" anchor="t" bIns="45700" lIns="91425" spcFirstLastPara="1" rIns="91425" wrap="square" tIns="45700"/>
          <a:lstStyle>
            <a:lvl1pPr indent="-465645" lvl="0" marL="457200" algn="l">
              <a:spcBef>
                <a:spcPts val="747"/>
              </a:spcBef>
              <a:spcAft>
                <a:spcPts val="0"/>
              </a:spcAft>
              <a:buSzPts val="3733"/>
              <a:buChar char="•"/>
              <a:defRPr sz="3733"/>
            </a:lvl1pPr>
            <a:lvl2pPr indent="-431800" lvl="1" marL="914400" algn="l">
              <a:spcBef>
                <a:spcPts val="640"/>
              </a:spcBef>
              <a:spcAft>
                <a:spcPts val="0"/>
              </a:spcAft>
              <a:buSzPts val="3200"/>
              <a:buChar char="–"/>
              <a:defRPr sz="3200"/>
            </a:lvl2pPr>
            <a:lvl3pPr indent="-397954" lvl="2" marL="1371600" algn="l">
              <a:spcBef>
                <a:spcPts val="533"/>
              </a:spcBef>
              <a:spcAft>
                <a:spcPts val="0"/>
              </a:spcAft>
              <a:buSzPts val="2667"/>
              <a:buChar char="•"/>
              <a:defRPr sz="2667"/>
            </a:lvl3pPr>
            <a:lvl4pPr indent="-381000" lvl="3" marL="1828800" algn="l">
              <a:spcBef>
                <a:spcPts val="480"/>
              </a:spcBef>
              <a:spcAft>
                <a:spcPts val="0"/>
              </a:spcAft>
              <a:buSzPts val="2400"/>
              <a:buChar char="–"/>
              <a:defRPr sz="2400"/>
            </a:lvl4pPr>
            <a:lvl5pPr indent="-381000" lvl="4" marL="2286000" algn="l">
              <a:spcBef>
                <a:spcPts val="480"/>
              </a:spcBef>
              <a:spcAft>
                <a:spcPts val="0"/>
              </a:spcAft>
              <a:buSzPts val="2400"/>
              <a:buChar char="»"/>
              <a:defRPr sz="2400"/>
            </a:lvl5pPr>
            <a:lvl6pPr indent="-381000" lvl="5" marL="2743200" algn="l">
              <a:spcBef>
                <a:spcPts val="480"/>
              </a:spcBef>
              <a:spcAft>
                <a:spcPts val="0"/>
              </a:spcAft>
              <a:buClr>
                <a:schemeClr val="dk1"/>
              </a:buClr>
              <a:buSzPts val="2400"/>
              <a:buChar char="•"/>
              <a:defRPr sz="2400"/>
            </a:lvl6pPr>
            <a:lvl7pPr indent="-381000" lvl="6" marL="3200400" algn="l">
              <a:spcBef>
                <a:spcPts val="480"/>
              </a:spcBef>
              <a:spcAft>
                <a:spcPts val="0"/>
              </a:spcAft>
              <a:buClr>
                <a:schemeClr val="dk1"/>
              </a:buClr>
              <a:buSzPts val="2400"/>
              <a:buChar char="•"/>
              <a:defRPr sz="2400"/>
            </a:lvl7pPr>
            <a:lvl8pPr indent="-381000" lvl="7" marL="3657600" algn="l">
              <a:spcBef>
                <a:spcPts val="480"/>
              </a:spcBef>
              <a:spcAft>
                <a:spcPts val="0"/>
              </a:spcAft>
              <a:buClr>
                <a:schemeClr val="dk1"/>
              </a:buClr>
              <a:buSzPts val="2400"/>
              <a:buChar char="•"/>
              <a:defRPr sz="2400"/>
            </a:lvl8pPr>
            <a:lvl9pPr indent="-381000" lvl="8" marL="4114800" algn="l">
              <a:spcBef>
                <a:spcPts val="480"/>
              </a:spcBef>
              <a:spcAft>
                <a:spcPts val="0"/>
              </a:spcAft>
              <a:buClr>
                <a:schemeClr val="dk1"/>
              </a:buClr>
              <a:buSzPts val="2400"/>
              <a:buChar char="•"/>
              <a:defRPr sz="2400"/>
            </a:lvl9pPr>
          </a:lstStyle>
          <a:p/>
        </p:txBody>
      </p:sp>
      <p:sp>
        <p:nvSpPr>
          <p:cNvPr id="32" name="Google Shape;32;p5"/>
          <p:cNvSpPr txBox="1"/>
          <p:nvPr>
            <p:ph idx="2" type="body"/>
          </p:nvPr>
        </p:nvSpPr>
        <p:spPr>
          <a:xfrm>
            <a:off x="6197600" y="1200152"/>
            <a:ext cx="5384800" cy="3394075"/>
          </a:xfrm>
          <a:prstGeom prst="rect">
            <a:avLst/>
          </a:prstGeom>
          <a:noFill/>
          <a:ln>
            <a:noFill/>
          </a:ln>
        </p:spPr>
        <p:txBody>
          <a:bodyPr anchorCtr="0" anchor="t" bIns="45700" lIns="91425" spcFirstLastPara="1" rIns="91425" wrap="square" tIns="45700"/>
          <a:lstStyle>
            <a:lvl1pPr indent="-465645" lvl="0" marL="457200" algn="l">
              <a:spcBef>
                <a:spcPts val="747"/>
              </a:spcBef>
              <a:spcAft>
                <a:spcPts val="0"/>
              </a:spcAft>
              <a:buSzPts val="3733"/>
              <a:buChar char="•"/>
              <a:defRPr sz="3733"/>
            </a:lvl1pPr>
            <a:lvl2pPr indent="-431800" lvl="1" marL="914400" algn="l">
              <a:spcBef>
                <a:spcPts val="640"/>
              </a:spcBef>
              <a:spcAft>
                <a:spcPts val="0"/>
              </a:spcAft>
              <a:buSzPts val="3200"/>
              <a:buChar char="–"/>
              <a:defRPr sz="3200"/>
            </a:lvl2pPr>
            <a:lvl3pPr indent="-397954" lvl="2" marL="1371600" algn="l">
              <a:spcBef>
                <a:spcPts val="533"/>
              </a:spcBef>
              <a:spcAft>
                <a:spcPts val="0"/>
              </a:spcAft>
              <a:buSzPts val="2667"/>
              <a:buChar char="•"/>
              <a:defRPr sz="2667"/>
            </a:lvl3pPr>
            <a:lvl4pPr indent="-381000" lvl="3" marL="1828800" algn="l">
              <a:spcBef>
                <a:spcPts val="480"/>
              </a:spcBef>
              <a:spcAft>
                <a:spcPts val="0"/>
              </a:spcAft>
              <a:buSzPts val="2400"/>
              <a:buChar char="–"/>
              <a:defRPr sz="2400"/>
            </a:lvl4pPr>
            <a:lvl5pPr indent="-381000" lvl="4" marL="2286000" algn="l">
              <a:spcBef>
                <a:spcPts val="480"/>
              </a:spcBef>
              <a:spcAft>
                <a:spcPts val="0"/>
              </a:spcAft>
              <a:buSzPts val="2400"/>
              <a:buChar char="»"/>
              <a:defRPr sz="2400"/>
            </a:lvl5pPr>
            <a:lvl6pPr indent="-381000" lvl="5" marL="2743200" algn="l">
              <a:spcBef>
                <a:spcPts val="480"/>
              </a:spcBef>
              <a:spcAft>
                <a:spcPts val="0"/>
              </a:spcAft>
              <a:buClr>
                <a:schemeClr val="dk1"/>
              </a:buClr>
              <a:buSzPts val="2400"/>
              <a:buChar char="•"/>
              <a:defRPr sz="2400"/>
            </a:lvl6pPr>
            <a:lvl7pPr indent="-381000" lvl="6" marL="3200400" algn="l">
              <a:spcBef>
                <a:spcPts val="480"/>
              </a:spcBef>
              <a:spcAft>
                <a:spcPts val="0"/>
              </a:spcAft>
              <a:buClr>
                <a:schemeClr val="dk1"/>
              </a:buClr>
              <a:buSzPts val="2400"/>
              <a:buChar char="•"/>
              <a:defRPr sz="2400"/>
            </a:lvl7pPr>
            <a:lvl8pPr indent="-381000" lvl="7" marL="3657600" algn="l">
              <a:spcBef>
                <a:spcPts val="480"/>
              </a:spcBef>
              <a:spcAft>
                <a:spcPts val="0"/>
              </a:spcAft>
              <a:buClr>
                <a:schemeClr val="dk1"/>
              </a:buClr>
              <a:buSzPts val="2400"/>
              <a:buChar char="•"/>
              <a:defRPr sz="2400"/>
            </a:lvl8pPr>
            <a:lvl9pPr indent="-381000" lvl="8" marL="4114800" algn="l">
              <a:spcBef>
                <a:spcPts val="480"/>
              </a:spcBef>
              <a:spcAft>
                <a:spcPts val="0"/>
              </a:spcAft>
              <a:buClr>
                <a:schemeClr val="dk1"/>
              </a:buClr>
              <a:buSzPts val="2400"/>
              <a:buChar char="•"/>
              <a:defRPr sz="2400"/>
            </a:lvl9pPr>
          </a:lstStyle>
          <a:p/>
        </p:txBody>
      </p:sp>
      <p:sp>
        <p:nvSpPr>
          <p:cNvPr id="33" name="Google Shape;33;p5"/>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2">
  <p:cSld name="Section Title 2">
    <p:spTree>
      <p:nvGrpSpPr>
        <p:cNvPr id="240" name="Shape 240"/>
        <p:cNvGrpSpPr/>
        <p:nvPr/>
      </p:nvGrpSpPr>
      <p:grpSpPr>
        <a:xfrm>
          <a:off x="0" y="0"/>
          <a:ext cx="0" cy="0"/>
          <a:chOff x="0" y="0"/>
          <a:chExt cx="0" cy="0"/>
        </a:xfrm>
      </p:grpSpPr>
      <p:sp>
        <p:nvSpPr>
          <p:cNvPr id="241" name="Google Shape;241;p43"/>
          <p:cNvSpPr txBox="1"/>
          <p:nvPr>
            <p:ph type="title"/>
          </p:nvPr>
        </p:nvSpPr>
        <p:spPr>
          <a:xfrm>
            <a:off x="585216" y="3035808"/>
            <a:ext cx="6400800" cy="498598"/>
          </a:xfrm>
          <a:prstGeom prst="rect">
            <a:avLst/>
          </a:prstGeom>
          <a:noFill/>
          <a:ln>
            <a:noFill/>
          </a:ln>
        </p:spPr>
        <p:txBody>
          <a:bodyPr anchorCtr="0" anchor="b" bIns="0" lIns="0" spcFirstLastPara="1" rIns="0" wrap="square" tIns="0"/>
          <a:lstStyle>
            <a:lvl1pPr lvl="0" algn="l">
              <a:lnSpc>
                <a:spcPct val="90000"/>
              </a:lnSpc>
              <a:spcBef>
                <a:spcPts val="0"/>
              </a:spcBef>
              <a:spcAft>
                <a:spcPts val="0"/>
              </a:spcAft>
              <a:buClr>
                <a:schemeClr val="dk1"/>
              </a:buClr>
              <a:buSzPts val="3600"/>
              <a:buFont typeface="Quattrocento Sans"/>
              <a:buNone/>
              <a:defRPr b="1" sz="3600"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242" name="Google Shape;242;p43"/>
          <p:cNvGrpSpPr/>
          <p:nvPr/>
        </p:nvGrpSpPr>
        <p:grpSpPr>
          <a:xfrm>
            <a:off x="6256117" y="-21839"/>
            <a:ext cx="5932086" cy="6890047"/>
            <a:chOff x="6256117" y="-21839"/>
            <a:chExt cx="5932086" cy="6890047"/>
          </a:xfrm>
        </p:grpSpPr>
        <p:grpSp>
          <p:nvGrpSpPr>
            <p:cNvPr id="243" name="Google Shape;243;p43"/>
            <p:cNvGrpSpPr/>
            <p:nvPr/>
          </p:nvGrpSpPr>
          <p:grpSpPr>
            <a:xfrm>
              <a:off x="8507413" y="1457714"/>
              <a:ext cx="3680790" cy="5392441"/>
              <a:chOff x="8507413" y="1457714"/>
              <a:chExt cx="3680790" cy="5392441"/>
            </a:xfrm>
          </p:grpSpPr>
          <p:sp>
            <p:nvSpPr>
              <p:cNvPr id="244" name="Google Shape;244;p43"/>
              <p:cNvSpPr/>
              <p:nvPr/>
            </p:nvSpPr>
            <p:spPr>
              <a:xfrm>
                <a:off x="8507413" y="2803166"/>
                <a:ext cx="743840" cy="1356898"/>
              </a:xfrm>
              <a:custGeom>
                <a:rect b="b" l="l" r="r" t="t"/>
                <a:pathLst>
                  <a:path extrusionOk="0" h="1581150" w="866775">
                    <a:moveTo>
                      <a:pt x="862489" y="1107281"/>
                    </a:moveTo>
                    <a:lnTo>
                      <a:pt x="7144" y="1574959"/>
                    </a:lnTo>
                    <a:lnTo>
                      <a:pt x="7144" y="473869"/>
                    </a:lnTo>
                    <a:lnTo>
                      <a:pt x="862489"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765" u="none" cap="none" strike="noStrike">
                  <a:solidFill>
                    <a:schemeClr val="dk1"/>
                  </a:solidFill>
                  <a:latin typeface="Quattrocento Sans"/>
                  <a:ea typeface="Quattrocento Sans"/>
                  <a:cs typeface="Quattrocento Sans"/>
                  <a:sym typeface="Quattrocento Sans"/>
                </a:endParaRPr>
              </a:p>
            </p:txBody>
          </p:sp>
          <p:sp>
            <p:nvSpPr>
              <p:cNvPr id="245" name="Google Shape;245;p43"/>
              <p:cNvSpPr/>
              <p:nvPr/>
            </p:nvSpPr>
            <p:spPr>
              <a:xfrm>
                <a:off x="9241444" y="2803166"/>
                <a:ext cx="743840" cy="1356898"/>
              </a:xfrm>
              <a:custGeom>
                <a:rect b="b" l="l" r="r" t="t"/>
                <a:pathLst>
                  <a:path extrusionOk="0" h="1581150" w="866775">
                    <a:moveTo>
                      <a:pt x="7144" y="1107281"/>
                    </a:moveTo>
                    <a:lnTo>
                      <a:pt x="861536" y="1574959"/>
                    </a:lnTo>
                    <a:lnTo>
                      <a:pt x="861536" y="473869"/>
                    </a:lnTo>
                    <a:lnTo>
                      <a:pt x="7144"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765" u="none" cap="none" strike="noStrike">
                  <a:solidFill>
                    <a:schemeClr val="dk1"/>
                  </a:solidFill>
                  <a:latin typeface="Quattrocento Sans"/>
                  <a:ea typeface="Quattrocento Sans"/>
                  <a:cs typeface="Quattrocento Sans"/>
                  <a:sym typeface="Quattrocento Sans"/>
                </a:endParaRPr>
              </a:p>
            </p:txBody>
          </p:sp>
          <p:sp>
            <p:nvSpPr>
              <p:cNvPr id="246" name="Google Shape;246;p43"/>
              <p:cNvSpPr/>
              <p:nvPr/>
            </p:nvSpPr>
            <p:spPr>
              <a:xfrm>
                <a:off x="8507413" y="3747272"/>
                <a:ext cx="1479509" cy="809234"/>
              </a:xfrm>
              <a:custGeom>
                <a:rect b="b" l="l" r="r" t="t"/>
                <a:pathLst>
                  <a:path extrusionOk="0" h="942975" w="1724025">
                    <a:moveTo>
                      <a:pt x="862489" y="7144"/>
                    </a:moveTo>
                    <a:lnTo>
                      <a:pt x="7144" y="474821"/>
                    </a:lnTo>
                    <a:lnTo>
                      <a:pt x="862489" y="941546"/>
                    </a:lnTo>
                    <a:lnTo>
                      <a:pt x="1716881" y="474821"/>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765" u="none" cap="none" strike="noStrike">
                  <a:solidFill>
                    <a:schemeClr val="dk1"/>
                  </a:solidFill>
                  <a:latin typeface="Quattrocento Sans"/>
                  <a:ea typeface="Quattrocento Sans"/>
                  <a:cs typeface="Quattrocento Sans"/>
                  <a:sym typeface="Quattrocento Sans"/>
                </a:endParaRPr>
              </a:p>
            </p:txBody>
          </p:sp>
          <p:sp>
            <p:nvSpPr>
              <p:cNvPr id="247" name="Google Shape;247;p43"/>
              <p:cNvSpPr/>
              <p:nvPr/>
            </p:nvSpPr>
            <p:spPr>
              <a:xfrm>
                <a:off x="8507413" y="5493257"/>
                <a:ext cx="743840" cy="1356898"/>
              </a:xfrm>
              <a:custGeom>
                <a:rect b="b" l="l" r="r" t="t"/>
                <a:pathLst>
                  <a:path extrusionOk="0" h="1581150" w="866775">
                    <a:moveTo>
                      <a:pt x="862489" y="1108234"/>
                    </a:moveTo>
                    <a:lnTo>
                      <a:pt x="7144" y="1574959"/>
                    </a:lnTo>
                    <a:lnTo>
                      <a:pt x="7144" y="474821"/>
                    </a:lnTo>
                    <a:lnTo>
                      <a:pt x="862489"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765" u="none" cap="none" strike="noStrike">
                  <a:solidFill>
                    <a:schemeClr val="dk1"/>
                  </a:solidFill>
                  <a:latin typeface="Quattrocento Sans"/>
                  <a:ea typeface="Quattrocento Sans"/>
                  <a:cs typeface="Quattrocento Sans"/>
                  <a:sym typeface="Quattrocento Sans"/>
                </a:endParaRPr>
              </a:p>
            </p:txBody>
          </p:sp>
          <p:sp>
            <p:nvSpPr>
              <p:cNvPr id="248" name="Google Shape;248;p43"/>
              <p:cNvSpPr/>
              <p:nvPr/>
            </p:nvSpPr>
            <p:spPr>
              <a:xfrm>
                <a:off x="9241444" y="5493257"/>
                <a:ext cx="743840" cy="1356898"/>
              </a:xfrm>
              <a:custGeom>
                <a:rect b="b" l="l" r="r" t="t"/>
                <a:pathLst>
                  <a:path extrusionOk="0" h="1581150" w="866775">
                    <a:moveTo>
                      <a:pt x="7144" y="1108234"/>
                    </a:moveTo>
                    <a:lnTo>
                      <a:pt x="861536" y="1574959"/>
                    </a:lnTo>
                    <a:lnTo>
                      <a:pt x="861536" y="474821"/>
                    </a:lnTo>
                    <a:lnTo>
                      <a:pt x="7144"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765" u="none" cap="none" strike="noStrike">
                  <a:solidFill>
                    <a:schemeClr val="dk1"/>
                  </a:solidFill>
                  <a:latin typeface="Quattrocento Sans"/>
                  <a:ea typeface="Quattrocento Sans"/>
                  <a:cs typeface="Quattrocento Sans"/>
                  <a:sym typeface="Quattrocento Sans"/>
                </a:endParaRPr>
              </a:p>
            </p:txBody>
          </p:sp>
          <p:sp>
            <p:nvSpPr>
              <p:cNvPr id="249" name="Google Shape;249;p43"/>
              <p:cNvSpPr/>
              <p:nvPr/>
            </p:nvSpPr>
            <p:spPr>
              <a:xfrm>
                <a:off x="8513545" y="6444311"/>
                <a:ext cx="1467248" cy="400530"/>
              </a:xfrm>
              <a:custGeom>
                <a:rect b="b" l="l" r="r" t="t"/>
                <a:pathLst>
                  <a:path extrusionOk="0" h="466725" w="1709737">
                    <a:moveTo>
                      <a:pt x="1709737" y="466725"/>
                    </a:moveTo>
                    <a:lnTo>
                      <a:pt x="855345" y="0"/>
                    </a:lnTo>
                    <a:lnTo>
                      <a:pt x="0" y="466725"/>
                    </a:lnTo>
                  </a:path>
                </a:pathLst>
              </a:custGeom>
              <a:noFill/>
              <a:ln cap="flat" cmpd="sng" w="17450">
                <a:solidFill>
                  <a:srgbClr val="D83B0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765" u="none" cap="none" strike="noStrike">
                  <a:solidFill>
                    <a:schemeClr val="dk1"/>
                  </a:solidFill>
                  <a:latin typeface="Quattrocento Sans"/>
                  <a:ea typeface="Quattrocento Sans"/>
                  <a:cs typeface="Quattrocento Sans"/>
                  <a:sym typeface="Quattrocento Sans"/>
                </a:endParaRPr>
              </a:p>
            </p:txBody>
          </p:sp>
          <p:sp>
            <p:nvSpPr>
              <p:cNvPr id="250" name="Google Shape;250;p43"/>
              <p:cNvSpPr/>
              <p:nvPr/>
            </p:nvSpPr>
            <p:spPr>
              <a:xfrm>
                <a:off x="9241444" y="4148621"/>
                <a:ext cx="743840" cy="1356898"/>
              </a:xfrm>
              <a:custGeom>
                <a:rect b="b" l="l" r="r" t="t"/>
                <a:pathLst>
                  <a:path extrusionOk="0" h="1581150" w="866775">
                    <a:moveTo>
                      <a:pt x="861536" y="1107281"/>
                    </a:moveTo>
                    <a:lnTo>
                      <a:pt x="7144" y="1574006"/>
                    </a:lnTo>
                    <a:lnTo>
                      <a:pt x="7144" y="473869"/>
                    </a:lnTo>
                    <a:lnTo>
                      <a:pt x="861536"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765" u="none" cap="none" strike="noStrike">
                  <a:solidFill>
                    <a:schemeClr val="dk1"/>
                  </a:solidFill>
                  <a:latin typeface="Quattrocento Sans"/>
                  <a:ea typeface="Quattrocento Sans"/>
                  <a:cs typeface="Quattrocento Sans"/>
                  <a:sym typeface="Quattrocento Sans"/>
                </a:endParaRPr>
              </a:p>
            </p:txBody>
          </p:sp>
          <p:sp>
            <p:nvSpPr>
              <p:cNvPr id="251" name="Google Shape;251;p43"/>
              <p:cNvSpPr/>
              <p:nvPr/>
            </p:nvSpPr>
            <p:spPr>
              <a:xfrm>
                <a:off x="9974659" y="2803166"/>
                <a:ext cx="743840" cy="1356898"/>
              </a:xfrm>
              <a:custGeom>
                <a:rect b="b" l="l" r="r" t="t"/>
                <a:pathLst>
                  <a:path extrusionOk="0" h="1581150" w="866775">
                    <a:moveTo>
                      <a:pt x="862489" y="1107281"/>
                    </a:moveTo>
                    <a:lnTo>
                      <a:pt x="7144" y="1574959"/>
                    </a:lnTo>
                    <a:lnTo>
                      <a:pt x="7144" y="473869"/>
                    </a:lnTo>
                    <a:lnTo>
                      <a:pt x="862489"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765" u="none" cap="none" strike="noStrike">
                  <a:solidFill>
                    <a:schemeClr val="dk1"/>
                  </a:solidFill>
                  <a:latin typeface="Quattrocento Sans"/>
                  <a:ea typeface="Quattrocento Sans"/>
                  <a:cs typeface="Quattrocento Sans"/>
                  <a:sym typeface="Quattrocento Sans"/>
                </a:endParaRPr>
              </a:p>
            </p:txBody>
          </p:sp>
          <p:sp>
            <p:nvSpPr>
              <p:cNvPr id="252" name="Google Shape;252;p43"/>
              <p:cNvSpPr/>
              <p:nvPr/>
            </p:nvSpPr>
            <p:spPr>
              <a:xfrm>
                <a:off x="9247573" y="3753404"/>
                <a:ext cx="2200463" cy="2147333"/>
              </a:xfrm>
              <a:custGeom>
                <a:rect b="b" l="l" r="r" t="t"/>
                <a:pathLst>
                  <a:path extrusionOk="0" h="2502221" w="256413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765" u="none" cap="none" strike="noStrike">
                  <a:solidFill>
                    <a:schemeClr val="dk1"/>
                  </a:solidFill>
                  <a:latin typeface="Quattrocento Sans"/>
                  <a:ea typeface="Quattrocento Sans"/>
                  <a:cs typeface="Quattrocento Sans"/>
                  <a:sym typeface="Quattrocento Sans"/>
                </a:endParaRPr>
              </a:p>
            </p:txBody>
          </p:sp>
          <p:sp>
            <p:nvSpPr>
              <p:cNvPr id="253" name="Google Shape;253;p43"/>
              <p:cNvSpPr/>
              <p:nvPr/>
            </p:nvSpPr>
            <p:spPr>
              <a:xfrm>
                <a:off x="10708694" y="5092729"/>
                <a:ext cx="743840" cy="1356898"/>
              </a:xfrm>
              <a:custGeom>
                <a:rect b="b" l="l" r="r" t="t"/>
                <a:pathLst>
                  <a:path extrusionOk="0" h="1581150" w="866775">
                    <a:moveTo>
                      <a:pt x="861536" y="1107281"/>
                    </a:moveTo>
                    <a:lnTo>
                      <a:pt x="7144" y="1574959"/>
                    </a:lnTo>
                    <a:lnTo>
                      <a:pt x="7144" y="473869"/>
                    </a:lnTo>
                    <a:lnTo>
                      <a:pt x="861536"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765" u="none" cap="none" strike="noStrike">
                  <a:solidFill>
                    <a:schemeClr val="dk1"/>
                  </a:solidFill>
                  <a:latin typeface="Quattrocento Sans"/>
                  <a:ea typeface="Quattrocento Sans"/>
                  <a:cs typeface="Quattrocento Sans"/>
                  <a:sym typeface="Quattrocento Sans"/>
                </a:endParaRPr>
              </a:p>
            </p:txBody>
          </p:sp>
          <p:sp>
            <p:nvSpPr>
              <p:cNvPr id="254" name="Google Shape;254;p43"/>
              <p:cNvSpPr/>
              <p:nvPr/>
            </p:nvSpPr>
            <p:spPr>
              <a:xfrm>
                <a:off x="11441908" y="5092729"/>
                <a:ext cx="743840" cy="1356898"/>
              </a:xfrm>
              <a:custGeom>
                <a:rect b="b" l="l" r="r" t="t"/>
                <a:pathLst>
                  <a:path extrusionOk="0" h="1581150" w="866775">
                    <a:moveTo>
                      <a:pt x="7144" y="1107281"/>
                    </a:moveTo>
                    <a:lnTo>
                      <a:pt x="862489" y="1574959"/>
                    </a:lnTo>
                    <a:lnTo>
                      <a:pt x="862489" y="473869"/>
                    </a:lnTo>
                    <a:lnTo>
                      <a:pt x="7144"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765" u="none" cap="none" strike="noStrike">
                  <a:solidFill>
                    <a:schemeClr val="dk1"/>
                  </a:solidFill>
                  <a:latin typeface="Quattrocento Sans"/>
                  <a:ea typeface="Quattrocento Sans"/>
                  <a:cs typeface="Quattrocento Sans"/>
                  <a:sym typeface="Quattrocento Sans"/>
                </a:endParaRPr>
              </a:p>
            </p:txBody>
          </p:sp>
          <p:sp>
            <p:nvSpPr>
              <p:cNvPr id="255" name="Google Shape;255;p43"/>
              <p:cNvSpPr/>
              <p:nvPr/>
            </p:nvSpPr>
            <p:spPr>
              <a:xfrm>
                <a:off x="10708694" y="6036831"/>
                <a:ext cx="1479509" cy="809234"/>
              </a:xfrm>
              <a:custGeom>
                <a:rect b="b" l="l" r="r" t="t"/>
                <a:pathLst>
                  <a:path extrusionOk="0" h="942975" w="1724025">
                    <a:moveTo>
                      <a:pt x="861536" y="7144"/>
                    </a:moveTo>
                    <a:lnTo>
                      <a:pt x="7144" y="474821"/>
                    </a:lnTo>
                    <a:lnTo>
                      <a:pt x="861536" y="941546"/>
                    </a:lnTo>
                    <a:lnTo>
                      <a:pt x="1716881" y="474821"/>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765" u="none" cap="none" strike="noStrike">
                  <a:solidFill>
                    <a:schemeClr val="dk1"/>
                  </a:solidFill>
                  <a:latin typeface="Quattrocento Sans"/>
                  <a:ea typeface="Quattrocento Sans"/>
                  <a:cs typeface="Quattrocento Sans"/>
                  <a:sym typeface="Quattrocento Sans"/>
                </a:endParaRPr>
              </a:p>
            </p:txBody>
          </p:sp>
          <p:sp>
            <p:nvSpPr>
              <p:cNvPr id="256" name="Google Shape;256;p43"/>
              <p:cNvSpPr/>
              <p:nvPr/>
            </p:nvSpPr>
            <p:spPr>
              <a:xfrm>
                <a:off x="10708694" y="1457714"/>
                <a:ext cx="743840" cy="1356898"/>
              </a:xfrm>
              <a:custGeom>
                <a:rect b="b" l="l" r="r" t="t"/>
                <a:pathLst>
                  <a:path extrusionOk="0" h="1581150" w="866775">
                    <a:moveTo>
                      <a:pt x="861536" y="1107281"/>
                    </a:moveTo>
                    <a:lnTo>
                      <a:pt x="7144" y="1574959"/>
                    </a:lnTo>
                    <a:lnTo>
                      <a:pt x="7144" y="474821"/>
                    </a:lnTo>
                    <a:lnTo>
                      <a:pt x="861536"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765" u="none" cap="none" strike="noStrike">
                  <a:solidFill>
                    <a:schemeClr val="dk1"/>
                  </a:solidFill>
                  <a:latin typeface="Quattrocento Sans"/>
                  <a:ea typeface="Quattrocento Sans"/>
                  <a:cs typeface="Quattrocento Sans"/>
                  <a:sym typeface="Quattrocento Sans"/>
                </a:endParaRPr>
              </a:p>
            </p:txBody>
          </p:sp>
          <p:sp>
            <p:nvSpPr>
              <p:cNvPr id="257" name="Google Shape;257;p43"/>
              <p:cNvSpPr/>
              <p:nvPr/>
            </p:nvSpPr>
            <p:spPr>
              <a:xfrm>
                <a:off x="11441908" y="1457714"/>
                <a:ext cx="743840" cy="1356898"/>
              </a:xfrm>
              <a:custGeom>
                <a:rect b="b" l="l" r="r" t="t"/>
                <a:pathLst>
                  <a:path extrusionOk="0" h="1581150" w="866775">
                    <a:moveTo>
                      <a:pt x="7144" y="1107281"/>
                    </a:moveTo>
                    <a:lnTo>
                      <a:pt x="862489" y="1574959"/>
                    </a:lnTo>
                    <a:lnTo>
                      <a:pt x="862489" y="474821"/>
                    </a:lnTo>
                    <a:lnTo>
                      <a:pt x="7144"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765" u="none" cap="none" strike="noStrike">
                  <a:solidFill>
                    <a:schemeClr val="dk1"/>
                  </a:solidFill>
                  <a:latin typeface="Quattrocento Sans"/>
                  <a:ea typeface="Quattrocento Sans"/>
                  <a:cs typeface="Quattrocento Sans"/>
                  <a:sym typeface="Quattrocento Sans"/>
                </a:endParaRPr>
              </a:p>
            </p:txBody>
          </p:sp>
          <p:sp>
            <p:nvSpPr>
              <p:cNvPr id="258" name="Google Shape;258;p43"/>
              <p:cNvSpPr/>
              <p:nvPr/>
            </p:nvSpPr>
            <p:spPr>
              <a:xfrm>
                <a:off x="10708694" y="2401820"/>
                <a:ext cx="1479509" cy="809235"/>
              </a:xfrm>
              <a:custGeom>
                <a:rect b="b" l="l" r="r" t="t"/>
                <a:pathLst>
                  <a:path extrusionOk="0" h="942975" w="1724025">
                    <a:moveTo>
                      <a:pt x="861536" y="7144"/>
                    </a:moveTo>
                    <a:lnTo>
                      <a:pt x="7144" y="474821"/>
                    </a:lnTo>
                    <a:lnTo>
                      <a:pt x="861536" y="941546"/>
                    </a:lnTo>
                    <a:lnTo>
                      <a:pt x="1716881" y="474821"/>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765" u="none" cap="none" strike="noStrike">
                  <a:solidFill>
                    <a:schemeClr val="dk1"/>
                  </a:solidFill>
                  <a:latin typeface="Quattrocento Sans"/>
                  <a:ea typeface="Quattrocento Sans"/>
                  <a:cs typeface="Quattrocento Sans"/>
                  <a:sym typeface="Quattrocento Sans"/>
                </a:endParaRPr>
              </a:p>
            </p:txBody>
          </p:sp>
          <p:sp>
            <p:nvSpPr>
              <p:cNvPr id="259" name="Google Shape;259;p43"/>
              <p:cNvSpPr/>
              <p:nvPr/>
            </p:nvSpPr>
            <p:spPr>
              <a:xfrm>
                <a:off x="11451715" y="2809296"/>
                <a:ext cx="734033" cy="1745983"/>
              </a:xfrm>
              <a:custGeom>
                <a:rect b="b" l="l" r="r" t="t"/>
                <a:pathLst>
                  <a:path extrusionOk="0" h="2034540" w="855346">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765" u="none" cap="none" strike="noStrike">
                  <a:solidFill>
                    <a:schemeClr val="dk1"/>
                  </a:solidFill>
                  <a:latin typeface="Quattrocento Sans"/>
                  <a:ea typeface="Quattrocento Sans"/>
                  <a:cs typeface="Quattrocento Sans"/>
                  <a:sym typeface="Quattrocento Sans"/>
                </a:endParaRPr>
              </a:p>
            </p:txBody>
          </p:sp>
          <p:cxnSp>
            <p:nvCxnSpPr>
              <p:cNvPr id="260" name="Google Shape;260;p43"/>
              <p:cNvCxnSpPr/>
              <p:nvPr/>
            </p:nvCxnSpPr>
            <p:spPr>
              <a:xfrm>
                <a:off x="9981203" y="5098858"/>
                <a:ext cx="733213" cy="400531"/>
              </a:xfrm>
              <a:prstGeom prst="straightConnector1">
                <a:avLst/>
              </a:prstGeom>
              <a:noFill/>
              <a:ln cap="flat" cmpd="sng" w="17450">
                <a:solidFill>
                  <a:srgbClr val="D83B01"/>
                </a:solidFill>
                <a:prstDash val="solid"/>
                <a:miter lim="800000"/>
                <a:headEnd len="med" w="med" type="none"/>
                <a:tailEnd len="med" w="med" type="none"/>
              </a:ln>
            </p:spPr>
          </p:cxnSp>
        </p:grpSp>
        <p:grpSp>
          <p:nvGrpSpPr>
            <p:cNvPr id="261" name="Google Shape;261;p43"/>
            <p:cNvGrpSpPr/>
            <p:nvPr/>
          </p:nvGrpSpPr>
          <p:grpSpPr>
            <a:xfrm>
              <a:off x="7545167" y="-21839"/>
              <a:ext cx="1192433" cy="1098538"/>
              <a:chOff x="7545167" y="-9139"/>
              <a:chExt cx="1192433" cy="1098538"/>
            </a:xfrm>
          </p:grpSpPr>
          <p:sp>
            <p:nvSpPr>
              <p:cNvPr id="262" name="Google Shape;262;p43"/>
              <p:cNvSpPr/>
              <p:nvPr/>
            </p:nvSpPr>
            <p:spPr>
              <a:xfrm>
                <a:off x="7550108" y="-9139"/>
                <a:ext cx="591604" cy="774738"/>
              </a:xfrm>
              <a:custGeom>
                <a:rect b="b" l="l" r="r" t="t"/>
                <a:pathLst>
                  <a:path extrusionOk="0" h="774738" w="591604">
                    <a:moveTo>
                      <a:pt x="24121" y="0"/>
                    </a:moveTo>
                    <a:lnTo>
                      <a:pt x="591604" y="0"/>
                    </a:lnTo>
                    <a:lnTo>
                      <a:pt x="591604" y="451265"/>
                    </a:lnTo>
                    <a:lnTo>
                      <a:pt x="0" y="774738"/>
                    </a:lnTo>
                    <a:lnTo>
                      <a:pt x="0" y="13162"/>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765" u="none" cap="none" strike="noStrike">
                  <a:solidFill>
                    <a:schemeClr val="dk1"/>
                  </a:solidFill>
                  <a:latin typeface="Quattrocento Sans"/>
                  <a:ea typeface="Quattrocento Sans"/>
                  <a:cs typeface="Quattrocento Sans"/>
                  <a:sym typeface="Quattrocento Sans"/>
                </a:endParaRPr>
              </a:p>
            </p:txBody>
          </p:sp>
          <p:sp>
            <p:nvSpPr>
              <p:cNvPr id="263" name="Google Shape;263;p43"/>
              <p:cNvSpPr/>
              <p:nvPr/>
            </p:nvSpPr>
            <p:spPr>
              <a:xfrm>
                <a:off x="8141712" y="-9139"/>
                <a:ext cx="590944" cy="774738"/>
              </a:xfrm>
              <a:custGeom>
                <a:rect b="b" l="l" r="r" t="t"/>
                <a:pathLst>
                  <a:path extrusionOk="0" h="774738" w="590944">
                    <a:moveTo>
                      <a:pt x="0" y="0"/>
                    </a:moveTo>
                    <a:lnTo>
                      <a:pt x="566850" y="0"/>
                    </a:lnTo>
                    <a:lnTo>
                      <a:pt x="590944" y="13162"/>
                    </a:lnTo>
                    <a:lnTo>
                      <a:pt x="590944" y="774738"/>
                    </a:lnTo>
                    <a:lnTo>
                      <a:pt x="0" y="451265"/>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765" u="none" cap="none" strike="noStrike">
                  <a:solidFill>
                    <a:schemeClr val="dk1"/>
                  </a:solidFill>
                  <a:latin typeface="Quattrocento Sans"/>
                  <a:ea typeface="Quattrocento Sans"/>
                  <a:cs typeface="Quattrocento Sans"/>
                  <a:sym typeface="Quattrocento Sans"/>
                </a:endParaRPr>
              </a:p>
            </p:txBody>
          </p:sp>
          <p:sp>
            <p:nvSpPr>
              <p:cNvPr id="264" name="Google Shape;264;p43"/>
              <p:cNvSpPr/>
              <p:nvPr/>
            </p:nvSpPr>
            <p:spPr>
              <a:xfrm>
                <a:off x="7545167" y="437185"/>
                <a:ext cx="1192433" cy="652214"/>
              </a:xfrm>
              <a:custGeom>
                <a:rect b="b" l="l" r="r" t="t"/>
                <a:pathLst>
                  <a:path extrusionOk="0" h="942975" w="1724025">
                    <a:moveTo>
                      <a:pt x="862489" y="7144"/>
                    </a:moveTo>
                    <a:lnTo>
                      <a:pt x="7144" y="474821"/>
                    </a:lnTo>
                    <a:lnTo>
                      <a:pt x="862489" y="941546"/>
                    </a:lnTo>
                    <a:lnTo>
                      <a:pt x="1716881" y="474821"/>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765" u="none" cap="none" strike="noStrike">
                  <a:solidFill>
                    <a:schemeClr val="dk1"/>
                  </a:solidFill>
                  <a:latin typeface="Quattrocento Sans"/>
                  <a:ea typeface="Quattrocento Sans"/>
                  <a:cs typeface="Quattrocento Sans"/>
                  <a:sym typeface="Quattrocento Sans"/>
                </a:endParaRPr>
              </a:p>
            </p:txBody>
          </p:sp>
        </p:grpSp>
        <p:grpSp>
          <p:nvGrpSpPr>
            <p:cNvPr id="265" name="Google Shape;265;p43"/>
            <p:cNvGrpSpPr/>
            <p:nvPr/>
          </p:nvGrpSpPr>
          <p:grpSpPr>
            <a:xfrm>
              <a:off x="6256117" y="5896894"/>
              <a:ext cx="1057910" cy="971314"/>
              <a:chOff x="6256117" y="5896894"/>
              <a:chExt cx="1057910" cy="971314"/>
            </a:xfrm>
          </p:grpSpPr>
          <p:sp>
            <p:nvSpPr>
              <p:cNvPr id="266" name="Google Shape;266;p43"/>
              <p:cNvSpPr/>
              <p:nvPr/>
            </p:nvSpPr>
            <p:spPr>
              <a:xfrm>
                <a:off x="6256117" y="5896894"/>
                <a:ext cx="532466" cy="971314"/>
              </a:xfrm>
              <a:custGeom>
                <a:rect b="b" l="l" r="r" t="t"/>
                <a:pathLst>
                  <a:path extrusionOk="0" h="1581150" w="866775">
                    <a:moveTo>
                      <a:pt x="862489" y="1107281"/>
                    </a:moveTo>
                    <a:lnTo>
                      <a:pt x="7144" y="1574959"/>
                    </a:lnTo>
                    <a:lnTo>
                      <a:pt x="7144" y="473869"/>
                    </a:lnTo>
                    <a:lnTo>
                      <a:pt x="862489"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765" u="none" cap="none" strike="noStrike">
                  <a:solidFill>
                    <a:schemeClr val="dk1"/>
                  </a:solidFill>
                  <a:latin typeface="Quattrocento Sans"/>
                  <a:ea typeface="Quattrocento Sans"/>
                  <a:cs typeface="Quattrocento Sans"/>
                  <a:sym typeface="Quattrocento Sans"/>
                </a:endParaRPr>
              </a:p>
            </p:txBody>
          </p:sp>
          <p:sp>
            <p:nvSpPr>
              <p:cNvPr id="267" name="Google Shape;267;p43"/>
              <p:cNvSpPr/>
              <p:nvPr/>
            </p:nvSpPr>
            <p:spPr>
              <a:xfrm>
                <a:off x="6781561" y="5896894"/>
                <a:ext cx="532466" cy="971314"/>
              </a:xfrm>
              <a:custGeom>
                <a:rect b="b" l="l" r="r" t="t"/>
                <a:pathLst>
                  <a:path extrusionOk="0" h="1581150" w="866775">
                    <a:moveTo>
                      <a:pt x="7144" y="1107281"/>
                    </a:moveTo>
                    <a:lnTo>
                      <a:pt x="861536" y="1574959"/>
                    </a:lnTo>
                    <a:lnTo>
                      <a:pt x="861536" y="473869"/>
                    </a:lnTo>
                    <a:lnTo>
                      <a:pt x="7144"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765" u="none" cap="none" strike="noStrike">
                  <a:solidFill>
                    <a:schemeClr val="dk1"/>
                  </a:solidFill>
                  <a:latin typeface="Quattrocento Sans"/>
                  <a:ea typeface="Quattrocento Sans"/>
                  <a:cs typeface="Quattrocento Sans"/>
                  <a:sym typeface="Quattrocento Sans"/>
                </a:endParaRPr>
              </a:p>
            </p:txBody>
          </p:sp>
          <p:sp>
            <p:nvSpPr>
              <p:cNvPr id="268" name="Google Shape;268;p43"/>
              <p:cNvSpPr/>
              <p:nvPr/>
            </p:nvSpPr>
            <p:spPr>
              <a:xfrm>
                <a:off x="6260506" y="6577107"/>
                <a:ext cx="1050305" cy="287297"/>
              </a:xfrm>
              <a:custGeom>
                <a:rect b="b" l="l" r="r" t="t"/>
                <a:pathLst>
                  <a:path extrusionOk="0" h="467676" w="1709736">
                    <a:moveTo>
                      <a:pt x="1709736" y="467676"/>
                    </a:moveTo>
                    <a:lnTo>
                      <a:pt x="855344" y="-1"/>
                    </a:lnTo>
                    <a:lnTo>
                      <a:pt x="-1" y="467676"/>
                    </a:lnTo>
                  </a:path>
                </a:pathLst>
              </a:custGeom>
              <a:noFill/>
              <a:ln cap="flat" cmpd="sng" w="17450">
                <a:solidFill>
                  <a:srgbClr val="D83B0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765" u="none" cap="none" strike="noStrike">
                  <a:solidFill>
                    <a:schemeClr val="dk1"/>
                  </a:solidFill>
                  <a:latin typeface="Quattrocento Sans"/>
                  <a:ea typeface="Quattrocento Sans"/>
                  <a:cs typeface="Quattrocento Sans"/>
                  <a:sym typeface="Quattrocento Sans"/>
                </a:endParaRPr>
              </a:p>
            </p:txBody>
          </p:sp>
        </p:grpSp>
      </p:gr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ody slide (with bullets)">
  <p:cSld name="Title &amp; body slide (with bullets)">
    <p:spTree>
      <p:nvGrpSpPr>
        <p:cNvPr id="269" name="Shape 269"/>
        <p:cNvGrpSpPr/>
        <p:nvPr/>
      </p:nvGrpSpPr>
      <p:grpSpPr>
        <a:xfrm>
          <a:off x="0" y="0"/>
          <a:ext cx="0" cy="0"/>
          <a:chOff x="0" y="0"/>
          <a:chExt cx="0" cy="0"/>
        </a:xfrm>
      </p:grpSpPr>
      <p:sp>
        <p:nvSpPr>
          <p:cNvPr id="270" name="Google Shape;270;p44"/>
          <p:cNvSpPr txBox="1"/>
          <p:nvPr>
            <p:ph type="title"/>
          </p:nvPr>
        </p:nvSpPr>
        <p:spPr>
          <a:xfrm>
            <a:off x="426424" y="302551"/>
            <a:ext cx="11336039" cy="758022"/>
          </a:xfrm>
          <a:prstGeom prst="rect">
            <a:avLst/>
          </a:prstGeom>
          <a:noFill/>
          <a:ln>
            <a:noFill/>
          </a:ln>
        </p:spPr>
        <p:txBody>
          <a:bodyPr anchorCtr="0" anchor="t" bIns="0" lIns="0" spcFirstLastPara="1" rIns="0" wrap="square" tIns="164575"/>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1" name="Google Shape;271;p44"/>
          <p:cNvSpPr txBox="1"/>
          <p:nvPr>
            <p:ph idx="1" type="body"/>
          </p:nvPr>
        </p:nvSpPr>
        <p:spPr>
          <a:xfrm>
            <a:off x="426423" y="991608"/>
            <a:ext cx="11339774" cy="271592"/>
          </a:xfrm>
          <a:prstGeom prst="rect">
            <a:avLst/>
          </a:prstGeom>
          <a:noFill/>
          <a:ln>
            <a:noFill/>
          </a:ln>
        </p:spPr>
        <p:txBody>
          <a:bodyPr anchorCtr="0" anchor="t" bIns="0" lIns="0" spcFirstLastPara="1" rIns="0" wrap="square" tIns="0"/>
          <a:lstStyle>
            <a:lvl1pPr indent="-228600" lvl="0" marL="457200" algn="l">
              <a:lnSpc>
                <a:spcPct val="90000"/>
              </a:lnSpc>
              <a:spcBef>
                <a:spcPts val="0"/>
              </a:spcBef>
              <a:spcAft>
                <a:spcPts val="0"/>
              </a:spcAft>
              <a:buClr>
                <a:srgbClr val="000000"/>
              </a:buClr>
              <a:buSzPts val="1765"/>
              <a:buNone/>
              <a:defRPr b="0" i="0" sz="1961">
                <a:solidFill>
                  <a:srgbClr val="000000"/>
                </a:solidFill>
                <a:latin typeface="Quattrocento Sans"/>
                <a:ea typeface="Quattrocento Sans"/>
                <a:cs typeface="Quattrocento Sans"/>
                <a:sym typeface="Quattrocento Sans"/>
              </a:defRPr>
            </a:lvl1pPr>
            <a:lvl2pPr indent="-228600" lvl="1" marL="914400" algn="l">
              <a:lnSpc>
                <a:spcPct val="90000"/>
              </a:lnSpc>
              <a:spcBef>
                <a:spcPts val="1274"/>
              </a:spcBef>
              <a:spcAft>
                <a:spcPts val="0"/>
              </a:spcAft>
              <a:buClr>
                <a:schemeClr val="dk2"/>
              </a:buClr>
              <a:buSzPts val="1765"/>
              <a:buNone/>
              <a:defRPr sz="1961">
                <a:solidFill>
                  <a:schemeClr val="dk2"/>
                </a:solidFill>
              </a:defRPr>
            </a:lvl2pPr>
            <a:lvl3pPr indent="-228600" lvl="2" marL="1371600" algn="l">
              <a:lnSpc>
                <a:spcPct val="90000"/>
              </a:lnSpc>
              <a:spcBef>
                <a:spcPts val="1274"/>
              </a:spcBef>
              <a:spcAft>
                <a:spcPts val="0"/>
              </a:spcAft>
              <a:buClr>
                <a:srgbClr val="000000"/>
              </a:buClr>
              <a:buSzPts val="1765"/>
              <a:buNone/>
              <a:defRPr sz="1961"/>
            </a:lvl3pPr>
            <a:lvl4pPr indent="-228600" lvl="3" marL="1828800" algn="l">
              <a:lnSpc>
                <a:spcPct val="90000"/>
              </a:lnSpc>
              <a:spcBef>
                <a:spcPts val="1274"/>
              </a:spcBef>
              <a:spcAft>
                <a:spcPts val="0"/>
              </a:spcAft>
              <a:buClr>
                <a:srgbClr val="000000"/>
              </a:buClr>
              <a:buSzPts val="1765"/>
              <a:buNone/>
              <a:defRPr sz="1961"/>
            </a:lvl4pPr>
            <a:lvl5pPr indent="-228600" lvl="4" marL="2286000" algn="l">
              <a:lnSpc>
                <a:spcPct val="90000"/>
              </a:lnSpc>
              <a:spcBef>
                <a:spcPts val="1274"/>
              </a:spcBef>
              <a:spcAft>
                <a:spcPts val="0"/>
              </a:spcAft>
              <a:buClr>
                <a:srgbClr val="000000"/>
              </a:buClr>
              <a:buSzPts val="1411"/>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p Sub | Title">
  <p:cSld name="Top Sub | Title">
    <p:spTree>
      <p:nvGrpSpPr>
        <p:cNvPr id="272" name="Shape 272"/>
        <p:cNvGrpSpPr/>
        <p:nvPr/>
      </p:nvGrpSpPr>
      <p:grpSpPr>
        <a:xfrm>
          <a:off x="0" y="0"/>
          <a:ext cx="0" cy="0"/>
          <a:chOff x="0" y="0"/>
          <a:chExt cx="0" cy="0"/>
        </a:xfrm>
      </p:grpSpPr>
      <p:sp>
        <p:nvSpPr>
          <p:cNvPr id="273" name="Google Shape;273;p45"/>
          <p:cNvSpPr txBox="1"/>
          <p:nvPr>
            <p:ph type="title"/>
          </p:nvPr>
        </p:nvSpPr>
        <p:spPr>
          <a:xfrm>
            <a:off x="426424" y="302551"/>
            <a:ext cx="11336039" cy="744014"/>
          </a:xfrm>
          <a:prstGeom prst="rect">
            <a:avLst/>
          </a:prstGeom>
          <a:noFill/>
          <a:ln>
            <a:noFill/>
          </a:ln>
        </p:spPr>
        <p:txBody>
          <a:bodyPr anchorCtr="0" anchor="t" bIns="0" lIns="0" spcFirstLastPara="1" rIns="0" wrap="square" tIns="164575"/>
          <a:lstStyle>
            <a:lvl1pPr lvl="0" algn="l">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4" name="Google Shape;274;p45"/>
          <p:cNvSpPr txBox="1"/>
          <p:nvPr>
            <p:ph idx="1" type="body"/>
          </p:nvPr>
        </p:nvSpPr>
        <p:spPr>
          <a:xfrm>
            <a:off x="269240" y="-541796"/>
            <a:ext cx="11656060" cy="350865"/>
          </a:xfrm>
          <a:prstGeom prst="rect">
            <a:avLst/>
          </a:prstGeom>
          <a:noFill/>
          <a:ln>
            <a:noFill/>
          </a:ln>
        </p:spPr>
        <p:txBody>
          <a:bodyPr anchorCtr="0" anchor="t" bIns="0" lIns="0" spcFirstLastPara="1" rIns="0" wrap="square" tIns="0"/>
          <a:lstStyle>
            <a:lvl1pPr indent="-228600" lvl="0" marL="457200" algn="l">
              <a:lnSpc>
                <a:spcPct val="90000"/>
              </a:lnSpc>
              <a:spcBef>
                <a:spcPts val="0"/>
              </a:spcBef>
              <a:spcAft>
                <a:spcPts val="0"/>
              </a:spcAft>
              <a:buClr>
                <a:srgbClr val="000000"/>
              </a:buClr>
              <a:buSzPts val="1080"/>
              <a:buNone/>
              <a:defRPr b="0" sz="1200">
                <a:latin typeface="Quattrocento Sans"/>
                <a:ea typeface="Quattrocento Sans"/>
                <a:cs typeface="Quattrocento Sans"/>
                <a:sym typeface="Quattrocento Sans"/>
              </a:defRPr>
            </a:lvl1pPr>
            <a:lvl2pPr indent="-228600" lvl="1" marL="914400" algn="l">
              <a:lnSpc>
                <a:spcPct val="90000"/>
              </a:lnSpc>
              <a:spcBef>
                <a:spcPts val="0"/>
              </a:spcBef>
              <a:spcAft>
                <a:spcPts val="0"/>
              </a:spcAft>
              <a:buClr>
                <a:srgbClr val="000000"/>
              </a:buClr>
              <a:buSzPts val="1620"/>
              <a:buNone/>
              <a:defRPr/>
            </a:lvl2pPr>
            <a:lvl3pPr indent="-228600" lvl="2" marL="1371600" algn="l">
              <a:lnSpc>
                <a:spcPct val="90000"/>
              </a:lnSpc>
              <a:spcBef>
                <a:spcPts val="0"/>
              </a:spcBef>
              <a:spcAft>
                <a:spcPts val="0"/>
              </a:spcAft>
              <a:buClr>
                <a:srgbClr val="000000"/>
              </a:buClr>
              <a:buSzPts val="1620"/>
              <a:buNone/>
              <a:defRPr/>
            </a:lvl3pPr>
            <a:lvl4pPr indent="-228600" lvl="3" marL="1828800" algn="l">
              <a:lnSpc>
                <a:spcPct val="90000"/>
              </a:lnSpc>
              <a:spcBef>
                <a:spcPts val="0"/>
              </a:spcBef>
              <a:spcAft>
                <a:spcPts val="0"/>
              </a:spcAft>
              <a:buClr>
                <a:srgbClr val="000000"/>
              </a:buClr>
              <a:buSzPts val="1620"/>
              <a:buNone/>
              <a:defRPr/>
            </a:lvl4pPr>
            <a:lvl5pPr indent="-228600" lvl="4" marL="2286000" algn="l">
              <a:lnSpc>
                <a:spcPct val="90000"/>
              </a:lnSpc>
              <a:spcBef>
                <a:spcPts val="0"/>
              </a:spcBef>
              <a:spcAft>
                <a:spcPts val="0"/>
              </a:spcAft>
              <a:buClr>
                <a:srgbClr val="000000"/>
              </a:buClr>
              <a:buSzPts val="162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quare Photo">
  <p:cSld name="Title - Square Photo">
    <p:spTree>
      <p:nvGrpSpPr>
        <p:cNvPr id="275" name="Shape 275"/>
        <p:cNvGrpSpPr/>
        <p:nvPr/>
      </p:nvGrpSpPr>
      <p:grpSpPr>
        <a:xfrm>
          <a:off x="0" y="0"/>
          <a:ext cx="0" cy="0"/>
          <a:chOff x="0" y="0"/>
          <a:chExt cx="0" cy="0"/>
        </a:xfrm>
      </p:grpSpPr>
      <p:grpSp>
        <p:nvGrpSpPr>
          <p:cNvPr id="276" name="Google Shape;276;p46"/>
          <p:cNvGrpSpPr/>
          <p:nvPr/>
        </p:nvGrpSpPr>
        <p:grpSpPr>
          <a:xfrm>
            <a:off x="6256117" y="-21839"/>
            <a:ext cx="5932086" cy="6890047"/>
            <a:chOff x="6256117" y="-21839"/>
            <a:chExt cx="5932086" cy="6890047"/>
          </a:xfrm>
        </p:grpSpPr>
        <p:grpSp>
          <p:nvGrpSpPr>
            <p:cNvPr id="277" name="Google Shape;277;p46"/>
            <p:cNvGrpSpPr/>
            <p:nvPr/>
          </p:nvGrpSpPr>
          <p:grpSpPr>
            <a:xfrm>
              <a:off x="8507413" y="1457714"/>
              <a:ext cx="3680790" cy="5392441"/>
              <a:chOff x="8507413" y="1457714"/>
              <a:chExt cx="3680790" cy="5392441"/>
            </a:xfrm>
          </p:grpSpPr>
          <p:sp>
            <p:nvSpPr>
              <p:cNvPr id="278" name="Google Shape;278;p46"/>
              <p:cNvSpPr/>
              <p:nvPr/>
            </p:nvSpPr>
            <p:spPr>
              <a:xfrm>
                <a:off x="8507413" y="2803166"/>
                <a:ext cx="743840" cy="1356898"/>
              </a:xfrm>
              <a:custGeom>
                <a:rect b="b" l="l" r="r" t="t"/>
                <a:pathLst>
                  <a:path extrusionOk="0" h="1581150" w="866775">
                    <a:moveTo>
                      <a:pt x="862489" y="1107281"/>
                    </a:moveTo>
                    <a:lnTo>
                      <a:pt x="7144" y="1574959"/>
                    </a:lnTo>
                    <a:lnTo>
                      <a:pt x="7144" y="473869"/>
                    </a:lnTo>
                    <a:lnTo>
                      <a:pt x="862489"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79" name="Google Shape;279;p46"/>
              <p:cNvSpPr/>
              <p:nvPr/>
            </p:nvSpPr>
            <p:spPr>
              <a:xfrm>
                <a:off x="9241444" y="2803166"/>
                <a:ext cx="743840" cy="1356898"/>
              </a:xfrm>
              <a:custGeom>
                <a:rect b="b" l="l" r="r" t="t"/>
                <a:pathLst>
                  <a:path extrusionOk="0" h="1581150" w="866775">
                    <a:moveTo>
                      <a:pt x="7144" y="1107281"/>
                    </a:moveTo>
                    <a:lnTo>
                      <a:pt x="861536" y="1574959"/>
                    </a:lnTo>
                    <a:lnTo>
                      <a:pt x="861536" y="473869"/>
                    </a:lnTo>
                    <a:lnTo>
                      <a:pt x="7144"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80" name="Google Shape;280;p46"/>
              <p:cNvSpPr/>
              <p:nvPr/>
            </p:nvSpPr>
            <p:spPr>
              <a:xfrm>
                <a:off x="8507413" y="3747272"/>
                <a:ext cx="1479509" cy="809234"/>
              </a:xfrm>
              <a:custGeom>
                <a:rect b="b" l="l" r="r" t="t"/>
                <a:pathLst>
                  <a:path extrusionOk="0" h="942975" w="1724025">
                    <a:moveTo>
                      <a:pt x="862489" y="7144"/>
                    </a:moveTo>
                    <a:lnTo>
                      <a:pt x="7144" y="474821"/>
                    </a:lnTo>
                    <a:lnTo>
                      <a:pt x="862489" y="941546"/>
                    </a:lnTo>
                    <a:lnTo>
                      <a:pt x="1716881" y="474821"/>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81" name="Google Shape;281;p46"/>
              <p:cNvSpPr/>
              <p:nvPr/>
            </p:nvSpPr>
            <p:spPr>
              <a:xfrm>
                <a:off x="8507413" y="5493257"/>
                <a:ext cx="743840" cy="1356898"/>
              </a:xfrm>
              <a:custGeom>
                <a:rect b="b" l="l" r="r" t="t"/>
                <a:pathLst>
                  <a:path extrusionOk="0" h="1581150" w="866775">
                    <a:moveTo>
                      <a:pt x="862489" y="1108234"/>
                    </a:moveTo>
                    <a:lnTo>
                      <a:pt x="7144" y="1574959"/>
                    </a:lnTo>
                    <a:lnTo>
                      <a:pt x="7144" y="474821"/>
                    </a:lnTo>
                    <a:lnTo>
                      <a:pt x="862489"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82" name="Google Shape;282;p46"/>
              <p:cNvSpPr/>
              <p:nvPr/>
            </p:nvSpPr>
            <p:spPr>
              <a:xfrm>
                <a:off x="9241444" y="5493257"/>
                <a:ext cx="743840" cy="1356898"/>
              </a:xfrm>
              <a:custGeom>
                <a:rect b="b" l="l" r="r" t="t"/>
                <a:pathLst>
                  <a:path extrusionOk="0" h="1581150" w="866775">
                    <a:moveTo>
                      <a:pt x="7144" y="1108234"/>
                    </a:moveTo>
                    <a:lnTo>
                      <a:pt x="861536" y="1574959"/>
                    </a:lnTo>
                    <a:lnTo>
                      <a:pt x="861536" y="474821"/>
                    </a:lnTo>
                    <a:lnTo>
                      <a:pt x="7144"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83" name="Google Shape;283;p46"/>
              <p:cNvSpPr/>
              <p:nvPr/>
            </p:nvSpPr>
            <p:spPr>
              <a:xfrm>
                <a:off x="8513545" y="6444311"/>
                <a:ext cx="1467248" cy="400530"/>
              </a:xfrm>
              <a:custGeom>
                <a:rect b="b" l="l" r="r" t="t"/>
                <a:pathLst>
                  <a:path extrusionOk="0" h="466725" w="1709737">
                    <a:moveTo>
                      <a:pt x="1709737" y="466725"/>
                    </a:moveTo>
                    <a:lnTo>
                      <a:pt x="855345" y="0"/>
                    </a:lnTo>
                    <a:lnTo>
                      <a:pt x="0" y="466725"/>
                    </a:lnTo>
                  </a:path>
                </a:pathLst>
              </a:custGeom>
              <a:noFill/>
              <a:ln cap="flat" cmpd="sng" w="17450">
                <a:solidFill>
                  <a:srgbClr val="BDBDBD"/>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84" name="Google Shape;284;p46"/>
              <p:cNvSpPr/>
              <p:nvPr/>
            </p:nvSpPr>
            <p:spPr>
              <a:xfrm>
                <a:off x="9241444" y="4148621"/>
                <a:ext cx="743840" cy="1356898"/>
              </a:xfrm>
              <a:custGeom>
                <a:rect b="b" l="l" r="r" t="t"/>
                <a:pathLst>
                  <a:path extrusionOk="0" h="1581150" w="866775">
                    <a:moveTo>
                      <a:pt x="861536" y="1107281"/>
                    </a:moveTo>
                    <a:lnTo>
                      <a:pt x="7144" y="1574006"/>
                    </a:lnTo>
                    <a:lnTo>
                      <a:pt x="7144" y="473869"/>
                    </a:lnTo>
                    <a:lnTo>
                      <a:pt x="861536"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85" name="Google Shape;285;p46"/>
              <p:cNvSpPr/>
              <p:nvPr/>
            </p:nvSpPr>
            <p:spPr>
              <a:xfrm>
                <a:off x="9974659" y="2803166"/>
                <a:ext cx="743840" cy="1356898"/>
              </a:xfrm>
              <a:custGeom>
                <a:rect b="b" l="l" r="r" t="t"/>
                <a:pathLst>
                  <a:path extrusionOk="0" h="1581150" w="866775">
                    <a:moveTo>
                      <a:pt x="862489" y="1107281"/>
                    </a:moveTo>
                    <a:lnTo>
                      <a:pt x="7144" y="1574959"/>
                    </a:lnTo>
                    <a:lnTo>
                      <a:pt x="7144" y="473869"/>
                    </a:lnTo>
                    <a:lnTo>
                      <a:pt x="862489"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86" name="Google Shape;286;p46"/>
              <p:cNvSpPr/>
              <p:nvPr/>
            </p:nvSpPr>
            <p:spPr>
              <a:xfrm>
                <a:off x="9247573" y="3753404"/>
                <a:ext cx="2200463" cy="2147333"/>
              </a:xfrm>
              <a:custGeom>
                <a:rect b="b" l="l" r="r" t="t"/>
                <a:pathLst>
                  <a:path extrusionOk="0" h="2502221" w="256413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87" name="Google Shape;287;p46"/>
              <p:cNvSpPr/>
              <p:nvPr/>
            </p:nvSpPr>
            <p:spPr>
              <a:xfrm>
                <a:off x="10708694" y="5092729"/>
                <a:ext cx="743840" cy="1356898"/>
              </a:xfrm>
              <a:custGeom>
                <a:rect b="b" l="l" r="r" t="t"/>
                <a:pathLst>
                  <a:path extrusionOk="0" h="1581150" w="866775">
                    <a:moveTo>
                      <a:pt x="861536" y="1107281"/>
                    </a:moveTo>
                    <a:lnTo>
                      <a:pt x="7144" y="1574959"/>
                    </a:lnTo>
                    <a:lnTo>
                      <a:pt x="7144" y="473869"/>
                    </a:lnTo>
                    <a:lnTo>
                      <a:pt x="861536"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88" name="Google Shape;288;p46"/>
              <p:cNvSpPr/>
              <p:nvPr/>
            </p:nvSpPr>
            <p:spPr>
              <a:xfrm>
                <a:off x="11441908" y="5092729"/>
                <a:ext cx="743840" cy="1356898"/>
              </a:xfrm>
              <a:custGeom>
                <a:rect b="b" l="l" r="r" t="t"/>
                <a:pathLst>
                  <a:path extrusionOk="0" h="1581150" w="866775">
                    <a:moveTo>
                      <a:pt x="7144" y="1107281"/>
                    </a:moveTo>
                    <a:lnTo>
                      <a:pt x="862489" y="1574959"/>
                    </a:lnTo>
                    <a:lnTo>
                      <a:pt x="862489" y="473869"/>
                    </a:lnTo>
                    <a:lnTo>
                      <a:pt x="7144"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89" name="Google Shape;289;p46"/>
              <p:cNvSpPr/>
              <p:nvPr/>
            </p:nvSpPr>
            <p:spPr>
              <a:xfrm>
                <a:off x="10708694" y="6036831"/>
                <a:ext cx="1479509" cy="809234"/>
              </a:xfrm>
              <a:custGeom>
                <a:rect b="b" l="l" r="r" t="t"/>
                <a:pathLst>
                  <a:path extrusionOk="0" h="942975" w="1724025">
                    <a:moveTo>
                      <a:pt x="861536" y="7144"/>
                    </a:moveTo>
                    <a:lnTo>
                      <a:pt x="7144" y="474821"/>
                    </a:lnTo>
                    <a:lnTo>
                      <a:pt x="861536" y="941546"/>
                    </a:lnTo>
                    <a:lnTo>
                      <a:pt x="1716881" y="474821"/>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90" name="Google Shape;290;p46"/>
              <p:cNvSpPr/>
              <p:nvPr/>
            </p:nvSpPr>
            <p:spPr>
              <a:xfrm>
                <a:off x="10708694" y="1457714"/>
                <a:ext cx="743840" cy="1356898"/>
              </a:xfrm>
              <a:custGeom>
                <a:rect b="b" l="l" r="r" t="t"/>
                <a:pathLst>
                  <a:path extrusionOk="0" h="1581150" w="866775">
                    <a:moveTo>
                      <a:pt x="861536" y="1107281"/>
                    </a:moveTo>
                    <a:lnTo>
                      <a:pt x="7144" y="1574959"/>
                    </a:lnTo>
                    <a:lnTo>
                      <a:pt x="7144" y="474821"/>
                    </a:lnTo>
                    <a:lnTo>
                      <a:pt x="861536"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91" name="Google Shape;291;p46"/>
              <p:cNvSpPr/>
              <p:nvPr/>
            </p:nvSpPr>
            <p:spPr>
              <a:xfrm>
                <a:off x="11441908" y="1457714"/>
                <a:ext cx="743840" cy="1356898"/>
              </a:xfrm>
              <a:custGeom>
                <a:rect b="b" l="l" r="r" t="t"/>
                <a:pathLst>
                  <a:path extrusionOk="0" h="1581150" w="866775">
                    <a:moveTo>
                      <a:pt x="7144" y="1107281"/>
                    </a:moveTo>
                    <a:lnTo>
                      <a:pt x="862489" y="1574959"/>
                    </a:lnTo>
                    <a:lnTo>
                      <a:pt x="862489" y="474821"/>
                    </a:lnTo>
                    <a:lnTo>
                      <a:pt x="7144"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92" name="Google Shape;292;p46"/>
              <p:cNvSpPr/>
              <p:nvPr/>
            </p:nvSpPr>
            <p:spPr>
              <a:xfrm>
                <a:off x="10708694" y="2401820"/>
                <a:ext cx="1479509" cy="809235"/>
              </a:xfrm>
              <a:custGeom>
                <a:rect b="b" l="l" r="r" t="t"/>
                <a:pathLst>
                  <a:path extrusionOk="0" h="942975" w="1724025">
                    <a:moveTo>
                      <a:pt x="861536" y="7144"/>
                    </a:moveTo>
                    <a:lnTo>
                      <a:pt x="7144" y="474821"/>
                    </a:lnTo>
                    <a:lnTo>
                      <a:pt x="861536" y="941546"/>
                    </a:lnTo>
                    <a:lnTo>
                      <a:pt x="1716881" y="474821"/>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93" name="Google Shape;293;p46"/>
              <p:cNvSpPr/>
              <p:nvPr/>
            </p:nvSpPr>
            <p:spPr>
              <a:xfrm>
                <a:off x="11451715" y="2809296"/>
                <a:ext cx="734033" cy="1745983"/>
              </a:xfrm>
              <a:custGeom>
                <a:rect b="b" l="l" r="r" t="t"/>
                <a:pathLst>
                  <a:path extrusionOk="0" h="2034540" w="855346">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cxnSp>
            <p:nvCxnSpPr>
              <p:cNvPr id="294" name="Google Shape;294;p46"/>
              <p:cNvCxnSpPr/>
              <p:nvPr/>
            </p:nvCxnSpPr>
            <p:spPr>
              <a:xfrm>
                <a:off x="9981203" y="5098858"/>
                <a:ext cx="733213" cy="400531"/>
              </a:xfrm>
              <a:prstGeom prst="straightConnector1">
                <a:avLst/>
              </a:prstGeom>
              <a:noFill/>
              <a:ln cap="flat" cmpd="sng" w="17450">
                <a:solidFill>
                  <a:srgbClr val="BDBDBD"/>
                </a:solidFill>
                <a:prstDash val="solid"/>
                <a:miter lim="800000"/>
                <a:headEnd len="med" w="med" type="none"/>
                <a:tailEnd len="med" w="med" type="none"/>
              </a:ln>
            </p:spPr>
          </p:cxnSp>
        </p:grpSp>
        <p:grpSp>
          <p:nvGrpSpPr>
            <p:cNvPr id="295" name="Google Shape;295;p46"/>
            <p:cNvGrpSpPr/>
            <p:nvPr/>
          </p:nvGrpSpPr>
          <p:grpSpPr>
            <a:xfrm>
              <a:off x="7545167" y="-21839"/>
              <a:ext cx="1192433" cy="1098538"/>
              <a:chOff x="7545167" y="-9139"/>
              <a:chExt cx="1192433" cy="1098538"/>
            </a:xfrm>
          </p:grpSpPr>
          <p:sp>
            <p:nvSpPr>
              <p:cNvPr id="296" name="Google Shape;296;p46"/>
              <p:cNvSpPr/>
              <p:nvPr/>
            </p:nvSpPr>
            <p:spPr>
              <a:xfrm>
                <a:off x="7550108" y="-9139"/>
                <a:ext cx="591604" cy="774738"/>
              </a:xfrm>
              <a:custGeom>
                <a:rect b="b" l="l" r="r" t="t"/>
                <a:pathLst>
                  <a:path extrusionOk="0" h="774738" w="591604">
                    <a:moveTo>
                      <a:pt x="24121" y="0"/>
                    </a:moveTo>
                    <a:lnTo>
                      <a:pt x="591604" y="0"/>
                    </a:lnTo>
                    <a:lnTo>
                      <a:pt x="591604" y="451265"/>
                    </a:lnTo>
                    <a:lnTo>
                      <a:pt x="0" y="774738"/>
                    </a:lnTo>
                    <a:lnTo>
                      <a:pt x="0" y="13162"/>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97" name="Google Shape;297;p46"/>
              <p:cNvSpPr/>
              <p:nvPr/>
            </p:nvSpPr>
            <p:spPr>
              <a:xfrm>
                <a:off x="8141712" y="-9139"/>
                <a:ext cx="590944" cy="774738"/>
              </a:xfrm>
              <a:custGeom>
                <a:rect b="b" l="l" r="r" t="t"/>
                <a:pathLst>
                  <a:path extrusionOk="0" h="774738" w="590944">
                    <a:moveTo>
                      <a:pt x="0" y="0"/>
                    </a:moveTo>
                    <a:lnTo>
                      <a:pt x="566850" y="0"/>
                    </a:lnTo>
                    <a:lnTo>
                      <a:pt x="590944" y="13162"/>
                    </a:lnTo>
                    <a:lnTo>
                      <a:pt x="590944" y="774738"/>
                    </a:lnTo>
                    <a:lnTo>
                      <a:pt x="0" y="451265"/>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298" name="Google Shape;298;p46"/>
              <p:cNvSpPr/>
              <p:nvPr/>
            </p:nvSpPr>
            <p:spPr>
              <a:xfrm>
                <a:off x="7545167" y="437185"/>
                <a:ext cx="1192433" cy="652214"/>
              </a:xfrm>
              <a:custGeom>
                <a:rect b="b" l="l" r="r" t="t"/>
                <a:pathLst>
                  <a:path extrusionOk="0" h="942975" w="1724025">
                    <a:moveTo>
                      <a:pt x="862489" y="7144"/>
                    </a:moveTo>
                    <a:lnTo>
                      <a:pt x="7144" y="474821"/>
                    </a:lnTo>
                    <a:lnTo>
                      <a:pt x="862489" y="941546"/>
                    </a:lnTo>
                    <a:lnTo>
                      <a:pt x="1716881" y="474821"/>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grpSp>
        <p:grpSp>
          <p:nvGrpSpPr>
            <p:cNvPr id="299" name="Google Shape;299;p46"/>
            <p:cNvGrpSpPr/>
            <p:nvPr/>
          </p:nvGrpSpPr>
          <p:grpSpPr>
            <a:xfrm>
              <a:off x="6256117" y="5896894"/>
              <a:ext cx="1057910" cy="971314"/>
              <a:chOff x="6256117" y="5896894"/>
              <a:chExt cx="1057910" cy="971314"/>
            </a:xfrm>
          </p:grpSpPr>
          <p:sp>
            <p:nvSpPr>
              <p:cNvPr id="300" name="Google Shape;300;p46"/>
              <p:cNvSpPr/>
              <p:nvPr/>
            </p:nvSpPr>
            <p:spPr>
              <a:xfrm>
                <a:off x="6256117" y="5896894"/>
                <a:ext cx="532466" cy="971314"/>
              </a:xfrm>
              <a:custGeom>
                <a:rect b="b" l="l" r="r" t="t"/>
                <a:pathLst>
                  <a:path extrusionOk="0" h="1581150" w="866775">
                    <a:moveTo>
                      <a:pt x="862489" y="1107281"/>
                    </a:moveTo>
                    <a:lnTo>
                      <a:pt x="7144" y="1574959"/>
                    </a:lnTo>
                    <a:lnTo>
                      <a:pt x="7144" y="473869"/>
                    </a:lnTo>
                    <a:lnTo>
                      <a:pt x="862489"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301" name="Google Shape;301;p46"/>
              <p:cNvSpPr/>
              <p:nvPr/>
            </p:nvSpPr>
            <p:spPr>
              <a:xfrm>
                <a:off x="6781561" y="5896894"/>
                <a:ext cx="532466" cy="971314"/>
              </a:xfrm>
              <a:custGeom>
                <a:rect b="b" l="l" r="r" t="t"/>
                <a:pathLst>
                  <a:path extrusionOk="0" h="1581150" w="866775">
                    <a:moveTo>
                      <a:pt x="7144" y="1107281"/>
                    </a:moveTo>
                    <a:lnTo>
                      <a:pt x="861536" y="1574959"/>
                    </a:lnTo>
                    <a:lnTo>
                      <a:pt x="861536" y="473869"/>
                    </a:lnTo>
                    <a:lnTo>
                      <a:pt x="7144"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302" name="Google Shape;302;p46"/>
              <p:cNvSpPr/>
              <p:nvPr/>
            </p:nvSpPr>
            <p:spPr>
              <a:xfrm>
                <a:off x="6260506" y="6577107"/>
                <a:ext cx="1050305" cy="287297"/>
              </a:xfrm>
              <a:custGeom>
                <a:rect b="b" l="l" r="r" t="t"/>
                <a:pathLst>
                  <a:path extrusionOk="0" h="467676" w="1709736">
                    <a:moveTo>
                      <a:pt x="1709736" y="467676"/>
                    </a:moveTo>
                    <a:lnTo>
                      <a:pt x="855344" y="-1"/>
                    </a:lnTo>
                    <a:lnTo>
                      <a:pt x="-1" y="467676"/>
                    </a:lnTo>
                  </a:path>
                </a:pathLst>
              </a:custGeom>
              <a:noFill/>
              <a:ln cap="flat" cmpd="sng" w="17450">
                <a:solidFill>
                  <a:srgbClr val="BDBDBD"/>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grpSp>
      </p:grpSp>
      <p:sp>
        <p:nvSpPr>
          <p:cNvPr id="303" name="Google Shape;303;p46"/>
          <p:cNvSpPr/>
          <p:nvPr>
            <p:ph idx="2" type="pic"/>
          </p:nvPr>
        </p:nvSpPr>
        <p:spPr>
          <a:xfrm>
            <a:off x="5016500" y="292100"/>
            <a:ext cx="6881813" cy="6272213"/>
          </a:xfrm>
          <a:prstGeom prst="rect">
            <a:avLst/>
          </a:prstGeom>
          <a:blipFill rotWithShape="1">
            <a:blip r:embed="rId2">
              <a:alphaModFix/>
            </a:blip>
            <a:stretch>
              <a:fillRect b="0" l="0" r="0" t="0"/>
            </a:stretch>
          </a:blipFill>
          <a:ln>
            <a:noFill/>
          </a:ln>
          <a:effectLst>
            <a:outerShdw blurRad="508000" sx="101000" rotWithShape="0" algn="tl" dir="2700000" dist="63500" sy="101000">
              <a:srgbClr val="000000">
                <a:alpha val="32941"/>
              </a:srgbClr>
            </a:outerShdw>
          </a:effectLst>
        </p:spPr>
        <p:txBody>
          <a:bodyPr anchorCtr="0" anchor="ctr" bIns="0" lIns="0" spcFirstLastPara="1" rIns="0" wrap="square" tIns="1188700"/>
          <a:lstStyle>
            <a:lvl1pPr lvl="0" marR="0" rtl="0" algn="ctr">
              <a:lnSpc>
                <a:spcPct val="100000"/>
              </a:lnSpc>
              <a:spcBef>
                <a:spcPts val="280"/>
              </a:spcBef>
              <a:spcAft>
                <a:spcPts val="0"/>
              </a:spcAft>
              <a:buClr>
                <a:srgbClr val="FFFFFF"/>
              </a:buClr>
              <a:buSzPts val="1260"/>
              <a:buFont typeface="Noto Sans Symbols"/>
              <a:buNone/>
              <a:defRPr b="1" i="0" sz="1400" u="none" cap="none" strike="noStrike">
                <a:solidFill>
                  <a:srgbClr val="FFFFFF"/>
                </a:solidFill>
                <a:latin typeface="Quattrocento Sans"/>
                <a:ea typeface="Quattrocento Sans"/>
                <a:cs typeface="Quattrocento Sans"/>
                <a:sym typeface="Quattrocento Sans"/>
              </a:defRPr>
            </a:lvl1pPr>
            <a:lvl2pPr lvl="1" marR="0" rtl="0" algn="l">
              <a:lnSpc>
                <a:spcPct val="90000"/>
              </a:lnSpc>
              <a:spcBef>
                <a:spcPts val="0"/>
              </a:spcBef>
              <a:spcAft>
                <a:spcPts val="0"/>
              </a:spcAft>
              <a:buClr>
                <a:srgbClr val="000000"/>
              </a:buClr>
              <a:buSzPts val="1765"/>
              <a:buFont typeface="Noto Sans Symbols"/>
              <a:buNone/>
              <a:defRPr b="0" i="0" sz="1961" u="none" cap="none" strike="noStrike">
                <a:solidFill>
                  <a:srgbClr val="000000"/>
                </a:solidFill>
                <a:latin typeface="Quattrocento Sans"/>
                <a:ea typeface="Quattrocento Sans"/>
                <a:cs typeface="Quattrocento Sans"/>
                <a:sym typeface="Quattrocento Sans"/>
              </a:defRPr>
            </a:lvl2pPr>
            <a:lvl3pPr lvl="2"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3pPr>
            <a:lvl4pPr lvl="3"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4pPr>
            <a:lvl5pPr lvl="4"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5pPr>
            <a:lvl6pPr lvl="5"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6pPr>
            <a:lvl7pPr lvl="6"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7pPr>
            <a:lvl8pPr lvl="7"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8pPr>
            <a:lvl9pPr lvl="8"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9pPr>
          </a:lstStyle>
          <a:p/>
        </p:txBody>
      </p:sp>
      <p:sp>
        <p:nvSpPr>
          <p:cNvPr id="304" name="Google Shape;304;p46"/>
          <p:cNvSpPr txBox="1"/>
          <p:nvPr>
            <p:ph type="title"/>
          </p:nvPr>
        </p:nvSpPr>
        <p:spPr>
          <a:xfrm>
            <a:off x="584201" y="2579648"/>
            <a:ext cx="3768898" cy="553998"/>
          </a:xfrm>
          <a:prstGeom prst="rect">
            <a:avLst/>
          </a:prstGeom>
          <a:noFill/>
          <a:ln>
            <a:noFill/>
          </a:ln>
        </p:spPr>
        <p:txBody>
          <a:bodyPr anchorCtr="0" anchor="b" bIns="0" lIns="0" spcFirstLastPara="1" rIns="0" wrap="square" tIns="164575"/>
          <a:lstStyle>
            <a:lvl1pPr lvl="0" algn="l">
              <a:lnSpc>
                <a:spcPct val="100000"/>
              </a:lnSpc>
              <a:spcBef>
                <a:spcPts val="0"/>
              </a:spcBef>
              <a:spcAft>
                <a:spcPts val="0"/>
              </a:spcAft>
              <a:buClr>
                <a:schemeClr val="dk1"/>
              </a:buClr>
              <a:buSzPts val="3600"/>
              <a:buFont typeface="Quattrocento Sans"/>
              <a:buNone/>
              <a:defRPr b="1" sz="3600">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5" name="Google Shape;305;p46"/>
          <p:cNvSpPr txBox="1"/>
          <p:nvPr>
            <p:ph idx="1" type="body"/>
          </p:nvPr>
        </p:nvSpPr>
        <p:spPr>
          <a:xfrm>
            <a:off x="584201" y="3535541"/>
            <a:ext cx="3769300" cy="307777"/>
          </a:xfrm>
          <a:prstGeom prst="rect">
            <a:avLst/>
          </a:prstGeom>
          <a:noFill/>
          <a:ln>
            <a:noFill/>
          </a:ln>
        </p:spPr>
        <p:txBody>
          <a:bodyPr anchorCtr="0" anchor="t" bIns="0" lIns="0" spcFirstLastPara="1" rIns="0" wrap="square" tIns="0"/>
          <a:lstStyle>
            <a:lvl1pPr indent="-228600" lvl="0" marL="457200" algn="l">
              <a:lnSpc>
                <a:spcPct val="90000"/>
              </a:lnSpc>
              <a:spcBef>
                <a:spcPts val="0"/>
              </a:spcBef>
              <a:spcAft>
                <a:spcPts val="0"/>
              </a:spcAft>
              <a:buClr>
                <a:srgbClr val="000000"/>
              </a:buClr>
              <a:buSzPts val="1800"/>
              <a:buNone/>
              <a:defRPr sz="2000">
                <a:latin typeface="Quattrocento Sans"/>
                <a:ea typeface="Quattrocento Sans"/>
                <a:cs typeface="Quattrocento Sans"/>
                <a:sym typeface="Quattrocento Sans"/>
              </a:defRPr>
            </a:lvl1pPr>
            <a:lvl2pPr indent="-228600" lvl="1" marL="914400" algn="l">
              <a:lnSpc>
                <a:spcPct val="90000"/>
              </a:lnSpc>
              <a:spcBef>
                <a:spcPts val="0"/>
              </a:spcBef>
              <a:spcAft>
                <a:spcPts val="0"/>
              </a:spcAft>
              <a:buClr>
                <a:srgbClr val="000000"/>
              </a:buClr>
              <a:buSzPts val="1765"/>
              <a:buNone/>
              <a:defRPr/>
            </a:lvl2pPr>
            <a:lvl3pPr indent="-228600" lvl="2" marL="1371600" algn="l">
              <a:lnSpc>
                <a:spcPct val="90000"/>
              </a:lnSpc>
              <a:spcBef>
                <a:spcPts val="0"/>
              </a:spcBef>
              <a:spcAft>
                <a:spcPts val="0"/>
              </a:spcAft>
              <a:buClr>
                <a:srgbClr val="000000"/>
              </a:buClr>
              <a:buSzPts val="1411"/>
              <a:buNone/>
              <a:defRPr/>
            </a:lvl3pPr>
            <a:lvl4pPr indent="-228600" lvl="3" marL="1828800" algn="l">
              <a:lnSpc>
                <a:spcPct val="90000"/>
              </a:lnSpc>
              <a:spcBef>
                <a:spcPts val="0"/>
              </a:spcBef>
              <a:spcAft>
                <a:spcPts val="0"/>
              </a:spcAft>
              <a:buClr>
                <a:srgbClr val="000000"/>
              </a:buClr>
              <a:buSzPts val="1411"/>
              <a:buNone/>
              <a:defRPr/>
            </a:lvl4pPr>
            <a:lvl5pPr indent="-228600" lvl="4" marL="2286000" algn="l">
              <a:lnSpc>
                <a:spcPct val="90000"/>
              </a:lnSpc>
              <a:spcBef>
                <a:spcPts val="0"/>
              </a:spcBef>
              <a:spcAft>
                <a:spcPts val="0"/>
              </a:spcAft>
              <a:buClr>
                <a:srgbClr val="000000"/>
              </a:buClr>
              <a:buSzPts val="1411"/>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extLst>
    <p:ext uri="{DCECCB84-F9BA-43D5-87BE-67443E8EF086}">
      <p15:sldGuideLst>
        <p15:guide id="1" pos="3359">
          <p15:clr>
            <a:srgbClr val="FBAE40"/>
          </p15:clr>
        </p15:guide>
        <p15:guide id="2" orient="horz" pos="904">
          <p15:clr>
            <a:srgbClr val="5ACBF0"/>
          </p15:clr>
        </p15:guide>
        <p15:guide id="3" orient="horz" pos="1276">
          <p15:clr>
            <a:srgbClr val="5ACBF0"/>
          </p15:clr>
        </p15:guide>
        <p15:guide id="4" orient="horz" pos="2226">
          <p15:clr>
            <a:srgbClr val="5ACBF0"/>
          </p15:clr>
        </p15:guide>
        <p15:guide id="5" pos="2993">
          <p15:clr>
            <a:srgbClr val="C35EA4"/>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white">
  <p:cSld name="Title slide white">
    <p:bg>
      <p:bgPr>
        <a:solidFill>
          <a:schemeClr val="dk1"/>
        </a:solidFill>
      </p:bgPr>
    </p:bg>
    <p:spTree>
      <p:nvGrpSpPr>
        <p:cNvPr id="306" name="Shape 306"/>
        <p:cNvGrpSpPr/>
        <p:nvPr/>
      </p:nvGrpSpPr>
      <p:grpSpPr>
        <a:xfrm>
          <a:off x="0" y="0"/>
          <a:ext cx="0" cy="0"/>
          <a:chOff x="0" y="0"/>
          <a:chExt cx="0" cy="0"/>
        </a:xfrm>
      </p:grpSpPr>
      <p:sp>
        <p:nvSpPr>
          <p:cNvPr id="307" name="Google Shape;307;p47"/>
          <p:cNvSpPr txBox="1"/>
          <p:nvPr>
            <p:ph type="title"/>
          </p:nvPr>
        </p:nvSpPr>
        <p:spPr>
          <a:xfrm>
            <a:off x="429544" y="3029995"/>
            <a:ext cx="9401560" cy="1793104"/>
          </a:xfrm>
          <a:prstGeom prst="rect">
            <a:avLst/>
          </a:prstGeom>
          <a:noFill/>
          <a:ln>
            <a:noFill/>
          </a:ln>
        </p:spPr>
        <p:txBody>
          <a:bodyPr anchorCtr="0" anchor="b" bIns="182875" lIns="0" spcFirstLastPara="1" rIns="0" wrap="square" tIns="0"/>
          <a:lstStyle>
            <a:lvl1pPr lvl="0" algn="l">
              <a:lnSpc>
                <a:spcPct val="90000"/>
              </a:lnSpc>
              <a:spcBef>
                <a:spcPts val="0"/>
              </a:spcBef>
              <a:spcAft>
                <a:spcPts val="0"/>
              </a:spcAft>
              <a:buClr>
                <a:schemeClr val="lt1"/>
              </a:buClr>
              <a:buSzPts val="5294"/>
              <a:buFont typeface="Quattrocento Sans"/>
              <a:buNone/>
              <a:defRPr sz="5294" strike="noStrik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8" name="Google Shape;308;p47"/>
          <p:cNvSpPr txBox="1"/>
          <p:nvPr>
            <p:ph idx="1" type="body"/>
          </p:nvPr>
        </p:nvSpPr>
        <p:spPr>
          <a:xfrm>
            <a:off x="426426" y="4838790"/>
            <a:ext cx="9401560" cy="945435"/>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Clr>
                <a:schemeClr val="lt1"/>
              </a:buClr>
              <a:buSzPts val="1411"/>
              <a:buNone/>
              <a:defRPr sz="1568">
                <a:solidFill>
                  <a:schemeClr val="lt1"/>
                </a:solidFill>
                <a:latin typeface="Quattrocento Sans"/>
                <a:ea typeface="Quattrocento Sans"/>
                <a:cs typeface="Quattrocento Sans"/>
                <a:sym typeface="Quattrocento Sans"/>
              </a:defRPr>
            </a:lvl1pPr>
            <a:lvl2pPr indent="-228600" lvl="1" marL="914400" algn="l">
              <a:lnSpc>
                <a:spcPct val="90000"/>
              </a:lnSpc>
              <a:spcBef>
                <a:spcPts val="0"/>
              </a:spcBef>
              <a:spcAft>
                <a:spcPts val="0"/>
              </a:spcAft>
              <a:buClr>
                <a:srgbClr val="000000"/>
              </a:buClr>
              <a:buSzPts val="1620"/>
              <a:buNone/>
              <a:defRPr/>
            </a:lvl2pPr>
            <a:lvl3pPr indent="-228600" lvl="2" marL="1371600" algn="l">
              <a:lnSpc>
                <a:spcPct val="90000"/>
              </a:lnSpc>
              <a:spcBef>
                <a:spcPts val="0"/>
              </a:spcBef>
              <a:spcAft>
                <a:spcPts val="0"/>
              </a:spcAft>
              <a:buClr>
                <a:srgbClr val="000000"/>
              </a:buClr>
              <a:buSzPts val="1620"/>
              <a:buNone/>
              <a:defRPr/>
            </a:lvl3pPr>
            <a:lvl4pPr indent="-228600" lvl="3" marL="1828800" algn="l">
              <a:lnSpc>
                <a:spcPct val="90000"/>
              </a:lnSpc>
              <a:spcBef>
                <a:spcPts val="0"/>
              </a:spcBef>
              <a:spcAft>
                <a:spcPts val="0"/>
              </a:spcAft>
              <a:buClr>
                <a:srgbClr val="000000"/>
              </a:buClr>
              <a:buSzPts val="1620"/>
              <a:buNone/>
              <a:defRPr/>
            </a:lvl4pPr>
            <a:lvl5pPr indent="-228600" lvl="4" marL="2286000" algn="l">
              <a:lnSpc>
                <a:spcPct val="90000"/>
              </a:lnSpc>
              <a:spcBef>
                <a:spcPts val="0"/>
              </a:spcBef>
              <a:spcAft>
                <a:spcPts val="0"/>
              </a:spcAft>
              <a:buClr>
                <a:srgbClr val="000000"/>
              </a:buClr>
              <a:buSzPts val="1620"/>
              <a:buNone/>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id="309" name="Google Shape;309;p47"/>
          <p:cNvPicPr preferRelativeResize="0"/>
          <p:nvPr/>
        </p:nvPicPr>
        <p:blipFill rotWithShape="1">
          <a:blip r:embed="rId2">
            <a:alphaModFix/>
          </a:blip>
          <a:srcRect b="0" l="0" r="0" t="0"/>
          <a:stretch/>
        </p:blipFill>
        <p:spPr>
          <a:xfrm>
            <a:off x="237310" y="241380"/>
            <a:ext cx="1279717" cy="57366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blue">
  <p:cSld name="Title slide blue">
    <p:bg>
      <p:bgPr>
        <a:solidFill>
          <a:schemeClr val="dk2"/>
        </a:solidFill>
      </p:bgPr>
    </p:bg>
    <p:spTree>
      <p:nvGrpSpPr>
        <p:cNvPr id="310" name="Shape 310"/>
        <p:cNvGrpSpPr/>
        <p:nvPr/>
      </p:nvGrpSpPr>
      <p:grpSpPr>
        <a:xfrm>
          <a:off x="0" y="0"/>
          <a:ext cx="0" cy="0"/>
          <a:chOff x="0" y="0"/>
          <a:chExt cx="0" cy="0"/>
        </a:xfrm>
      </p:grpSpPr>
      <p:sp>
        <p:nvSpPr>
          <p:cNvPr id="311" name="Google Shape;311;p48"/>
          <p:cNvSpPr txBox="1"/>
          <p:nvPr>
            <p:ph type="title"/>
          </p:nvPr>
        </p:nvSpPr>
        <p:spPr>
          <a:xfrm>
            <a:off x="429544" y="3029995"/>
            <a:ext cx="9401560" cy="1793104"/>
          </a:xfrm>
          <a:prstGeom prst="rect">
            <a:avLst/>
          </a:prstGeom>
          <a:noFill/>
          <a:ln>
            <a:noFill/>
          </a:ln>
        </p:spPr>
        <p:txBody>
          <a:bodyPr anchorCtr="0" anchor="b" bIns="182875" lIns="0" spcFirstLastPara="1" rIns="0" wrap="square" tIns="0"/>
          <a:lstStyle>
            <a:lvl1pPr lvl="0" algn="l">
              <a:lnSpc>
                <a:spcPct val="90000"/>
              </a:lnSpc>
              <a:spcBef>
                <a:spcPts val="0"/>
              </a:spcBef>
              <a:spcAft>
                <a:spcPts val="0"/>
              </a:spcAft>
              <a:buClr>
                <a:schemeClr val="lt1"/>
              </a:buClr>
              <a:buSzPts val="5294"/>
              <a:buFont typeface="Quattrocento Sans"/>
              <a:buNone/>
              <a:defRPr sz="5294" strike="noStrik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2" name="Google Shape;312;p48"/>
          <p:cNvSpPr txBox="1"/>
          <p:nvPr>
            <p:ph idx="1" type="body"/>
          </p:nvPr>
        </p:nvSpPr>
        <p:spPr>
          <a:xfrm>
            <a:off x="426426" y="4838790"/>
            <a:ext cx="9401560" cy="945435"/>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Clr>
                <a:schemeClr val="lt1"/>
              </a:buClr>
              <a:buSzPts val="1411"/>
              <a:buNone/>
              <a:defRPr sz="1568">
                <a:solidFill>
                  <a:schemeClr val="lt1"/>
                </a:solidFill>
                <a:latin typeface="Quattrocento Sans"/>
                <a:ea typeface="Quattrocento Sans"/>
                <a:cs typeface="Quattrocento Sans"/>
                <a:sym typeface="Quattrocento Sans"/>
              </a:defRPr>
            </a:lvl1pPr>
            <a:lvl2pPr indent="-228600" lvl="1" marL="914400" algn="l">
              <a:lnSpc>
                <a:spcPct val="90000"/>
              </a:lnSpc>
              <a:spcBef>
                <a:spcPts val="0"/>
              </a:spcBef>
              <a:spcAft>
                <a:spcPts val="0"/>
              </a:spcAft>
              <a:buClr>
                <a:srgbClr val="000000"/>
              </a:buClr>
              <a:buSzPts val="1620"/>
              <a:buNone/>
              <a:defRPr/>
            </a:lvl2pPr>
            <a:lvl3pPr indent="-228600" lvl="2" marL="1371600" algn="l">
              <a:lnSpc>
                <a:spcPct val="90000"/>
              </a:lnSpc>
              <a:spcBef>
                <a:spcPts val="0"/>
              </a:spcBef>
              <a:spcAft>
                <a:spcPts val="0"/>
              </a:spcAft>
              <a:buClr>
                <a:srgbClr val="000000"/>
              </a:buClr>
              <a:buSzPts val="1620"/>
              <a:buNone/>
              <a:defRPr/>
            </a:lvl3pPr>
            <a:lvl4pPr indent="-228600" lvl="3" marL="1828800" algn="l">
              <a:lnSpc>
                <a:spcPct val="90000"/>
              </a:lnSpc>
              <a:spcBef>
                <a:spcPts val="0"/>
              </a:spcBef>
              <a:spcAft>
                <a:spcPts val="0"/>
              </a:spcAft>
              <a:buClr>
                <a:srgbClr val="000000"/>
              </a:buClr>
              <a:buSzPts val="1620"/>
              <a:buNone/>
              <a:defRPr/>
            </a:lvl4pPr>
            <a:lvl5pPr indent="-228600" lvl="4" marL="2286000" algn="l">
              <a:lnSpc>
                <a:spcPct val="90000"/>
              </a:lnSpc>
              <a:spcBef>
                <a:spcPts val="0"/>
              </a:spcBef>
              <a:spcAft>
                <a:spcPts val="0"/>
              </a:spcAft>
              <a:buClr>
                <a:srgbClr val="000000"/>
              </a:buClr>
              <a:buSzPts val="1620"/>
              <a:buNone/>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id="313" name="Google Shape;313;p48"/>
          <p:cNvPicPr preferRelativeResize="0"/>
          <p:nvPr/>
        </p:nvPicPr>
        <p:blipFill rotWithShape="1">
          <a:blip r:embed="rId2">
            <a:alphaModFix/>
          </a:blip>
          <a:srcRect b="0" l="0" r="0" t="0"/>
          <a:stretch/>
        </p:blipFill>
        <p:spPr>
          <a:xfrm>
            <a:off x="237310" y="241380"/>
            <a:ext cx="1279717" cy="57366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hoto">
  <p:cSld name="Title slide photo">
    <p:spTree>
      <p:nvGrpSpPr>
        <p:cNvPr id="314" name="Shape 314"/>
        <p:cNvGrpSpPr/>
        <p:nvPr/>
      </p:nvGrpSpPr>
      <p:grpSpPr>
        <a:xfrm>
          <a:off x="0" y="0"/>
          <a:ext cx="0" cy="0"/>
          <a:chOff x="0" y="0"/>
          <a:chExt cx="0" cy="0"/>
        </a:xfrm>
      </p:grpSpPr>
      <p:pic>
        <p:nvPicPr>
          <p:cNvPr descr="A person sitting in a chair using a computer&#10;&#10;Description generated with very high confidence" id="315" name="Google Shape;315;p49"/>
          <p:cNvPicPr preferRelativeResize="0"/>
          <p:nvPr/>
        </p:nvPicPr>
        <p:blipFill rotWithShape="1">
          <a:blip r:embed="rId2">
            <a:alphaModFix/>
          </a:blip>
          <a:srcRect b="0" l="0" r="0" t="0"/>
          <a:stretch/>
        </p:blipFill>
        <p:spPr>
          <a:xfrm>
            <a:off x="-13509" y="0"/>
            <a:ext cx="12205508" cy="6858000"/>
          </a:xfrm>
          <a:prstGeom prst="rect">
            <a:avLst/>
          </a:prstGeom>
          <a:noFill/>
          <a:ln>
            <a:noFill/>
          </a:ln>
        </p:spPr>
      </p:pic>
      <p:sp>
        <p:nvSpPr>
          <p:cNvPr id="316" name="Google Shape;316;p49"/>
          <p:cNvSpPr txBox="1"/>
          <p:nvPr>
            <p:ph type="title"/>
          </p:nvPr>
        </p:nvSpPr>
        <p:spPr>
          <a:xfrm>
            <a:off x="429544" y="3029995"/>
            <a:ext cx="9401560" cy="1793104"/>
          </a:xfrm>
          <a:prstGeom prst="rect">
            <a:avLst/>
          </a:prstGeom>
          <a:noFill/>
          <a:ln>
            <a:noFill/>
          </a:ln>
        </p:spPr>
        <p:txBody>
          <a:bodyPr anchorCtr="0" anchor="b" bIns="182875" lIns="0" spcFirstLastPara="1" rIns="0" wrap="square" tIns="0"/>
          <a:lstStyle>
            <a:lvl1pPr lvl="0" algn="l">
              <a:lnSpc>
                <a:spcPct val="90000"/>
              </a:lnSpc>
              <a:spcBef>
                <a:spcPts val="0"/>
              </a:spcBef>
              <a:spcAft>
                <a:spcPts val="0"/>
              </a:spcAft>
              <a:buClr>
                <a:schemeClr val="lt2"/>
              </a:buClr>
              <a:buSzPts val="5294"/>
              <a:buFont typeface="Quattrocento Sans"/>
              <a:buNone/>
              <a:defRPr sz="5294" strike="noStrike">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7" name="Google Shape;317;p49"/>
          <p:cNvSpPr txBox="1"/>
          <p:nvPr>
            <p:ph idx="1" type="body"/>
          </p:nvPr>
        </p:nvSpPr>
        <p:spPr>
          <a:xfrm>
            <a:off x="426426" y="4838790"/>
            <a:ext cx="9401560" cy="945435"/>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Clr>
                <a:schemeClr val="lt2"/>
              </a:buClr>
              <a:buSzPts val="1411"/>
              <a:buNone/>
              <a:defRPr sz="1568">
                <a:solidFill>
                  <a:schemeClr val="lt2"/>
                </a:solidFill>
                <a:latin typeface="Quattrocento Sans"/>
                <a:ea typeface="Quattrocento Sans"/>
                <a:cs typeface="Quattrocento Sans"/>
                <a:sym typeface="Quattrocento Sans"/>
              </a:defRPr>
            </a:lvl1pPr>
            <a:lvl2pPr indent="-228600" lvl="1" marL="914400" algn="l">
              <a:lnSpc>
                <a:spcPct val="90000"/>
              </a:lnSpc>
              <a:spcBef>
                <a:spcPts val="0"/>
              </a:spcBef>
              <a:spcAft>
                <a:spcPts val="0"/>
              </a:spcAft>
              <a:buClr>
                <a:srgbClr val="000000"/>
              </a:buClr>
              <a:buSzPts val="1620"/>
              <a:buNone/>
              <a:defRPr/>
            </a:lvl2pPr>
            <a:lvl3pPr indent="-228600" lvl="2" marL="1371600" algn="l">
              <a:lnSpc>
                <a:spcPct val="90000"/>
              </a:lnSpc>
              <a:spcBef>
                <a:spcPts val="0"/>
              </a:spcBef>
              <a:spcAft>
                <a:spcPts val="0"/>
              </a:spcAft>
              <a:buClr>
                <a:srgbClr val="000000"/>
              </a:buClr>
              <a:buSzPts val="1620"/>
              <a:buNone/>
              <a:defRPr/>
            </a:lvl3pPr>
            <a:lvl4pPr indent="-228600" lvl="3" marL="1828800" algn="l">
              <a:lnSpc>
                <a:spcPct val="90000"/>
              </a:lnSpc>
              <a:spcBef>
                <a:spcPts val="0"/>
              </a:spcBef>
              <a:spcAft>
                <a:spcPts val="0"/>
              </a:spcAft>
              <a:buClr>
                <a:srgbClr val="000000"/>
              </a:buClr>
              <a:buSzPts val="1620"/>
              <a:buNone/>
              <a:defRPr/>
            </a:lvl4pPr>
            <a:lvl5pPr indent="-228600" lvl="4" marL="2286000" algn="l">
              <a:lnSpc>
                <a:spcPct val="90000"/>
              </a:lnSpc>
              <a:spcBef>
                <a:spcPts val="0"/>
              </a:spcBef>
              <a:spcAft>
                <a:spcPts val="0"/>
              </a:spcAft>
              <a:buClr>
                <a:srgbClr val="000000"/>
              </a:buClr>
              <a:buSzPts val="162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318" name="Google Shape;318;p49"/>
          <p:cNvPicPr preferRelativeResize="0"/>
          <p:nvPr/>
        </p:nvPicPr>
        <p:blipFill rotWithShape="1">
          <a:blip r:embed="rId3">
            <a:alphaModFix/>
          </a:blip>
          <a:srcRect b="0" l="0" r="0" t="0"/>
          <a:stretch/>
        </p:blipFill>
        <p:spPr>
          <a:xfrm>
            <a:off x="429544" y="437137"/>
            <a:ext cx="896425" cy="19021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Table of contents">
    <p:spTree>
      <p:nvGrpSpPr>
        <p:cNvPr id="319" name="Shape 319"/>
        <p:cNvGrpSpPr/>
        <p:nvPr/>
      </p:nvGrpSpPr>
      <p:grpSpPr>
        <a:xfrm>
          <a:off x="0" y="0"/>
          <a:ext cx="0" cy="0"/>
          <a:chOff x="0" y="0"/>
          <a:chExt cx="0" cy="0"/>
        </a:xfrm>
      </p:grpSpPr>
      <p:sp>
        <p:nvSpPr>
          <p:cNvPr id="320" name="Google Shape;320;p50"/>
          <p:cNvSpPr txBox="1"/>
          <p:nvPr>
            <p:ph type="title"/>
          </p:nvPr>
        </p:nvSpPr>
        <p:spPr>
          <a:xfrm>
            <a:off x="426425" y="1202871"/>
            <a:ext cx="3632388" cy="1172553"/>
          </a:xfrm>
          <a:prstGeom prst="rect">
            <a:avLst/>
          </a:prstGeom>
          <a:noFill/>
          <a:ln>
            <a:noFill/>
          </a:ln>
        </p:spPr>
        <p:txBody>
          <a:bodyPr anchorCtr="0" anchor="t" bIns="0" lIns="0" spcFirstLastPara="1" rIns="0" wrap="square" tIns="0"/>
          <a:lstStyle>
            <a:lvl1pPr lvl="0" algn="l">
              <a:lnSpc>
                <a:spcPct val="90000"/>
              </a:lnSpc>
              <a:spcBef>
                <a:spcPts val="0"/>
              </a:spcBef>
              <a:spcAft>
                <a:spcPts val="0"/>
              </a:spcAft>
              <a:buClr>
                <a:srgbClr val="000000"/>
              </a:buClr>
              <a:buSzPts val="1961"/>
              <a:buFont typeface="Quattrocento Sans"/>
              <a:buNone/>
              <a:defRPr sz="1961">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1" name="Google Shape;321;p50"/>
          <p:cNvSpPr txBox="1"/>
          <p:nvPr>
            <p:ph idx="1" type="body"/>
          </p:nvPr>
        </p:nvSpPr>
        <p:spPr>
          <a:xfrm>
            <a:off x="6212722" y="1202872"/>
            <a:ext cx="3618382" cy="3289228"/>
          </a:xfrm>
          <a:prstGeom prst="rect">
            <a:avLst/>
          </a:prstGeom>
          <a:noFill/>
          <a:ln>
            <a:noFill/>
          </a:ln>
        </p:spPr>
        <p:txBody>
          <a:bodyPr anchorCtr="0" anchor="t" bIns="0" lIns="0" spcFirstLastPara="1" rIns="0" wrap="square" tIns="0"/>
          <a:lstStyle>
            <a:lvl1pPr indent="-228600" lvl="0" marL="457200" marR="0" algn="l">
              <a:lnSpc>
                <a:spcPct val="100000"/>
              </a:lnSpc>
              <a:spcBef>
                <a:spcPts val="0"/>
              </a:spcBef>
              <a:spcAft>
                <a:spcPts val="0"/>
              </a:spcAft>
              <a:buClr>
                <a:schemeClr val="dk1"/>
              </a:buClr>
              <a:buSzPts val="1765"/>
              <a:buFont typeface="Noto Sans Symbols"/>
              <a:buNone/>
              <a:defRPr sz="1961">
                <a:solidFill>
                  <a:schemeClr val="dk1"/>
                </a:solidFill>
                <a:latin typeface="Quattrocento Sans"/>
                <a:ea typeface="Quattrocento Sans"/>
                <a:cs typeface="Quattrocento Sans"/>
                <a:sym typeface="Quattrocento Sans"/>
              </a:defRPr>
            </a:lvl1pPr>
            <a:lvl2pPr indent="-228600" lvl="1" marL="914400" algn="l">
              <a:lnSpc>
                <a:spcPct val="90000"/>
              </a:lnSpc>
              <a:spcBef>
                <a:spcPts val="490"/>
              </a:spcBef>
              <a:spcAft>
                <a:spcPts val="0"/>
              </a:spcAft>
              <a:buClr>
                <a:srgbClr val="000000"/>
              </a:buClr>
              <a:buSzPts val="1589"/>
              <a:buNone/>
              <a:defRPr sz="1765"/>
            </a:lvl2pPr>
            <a:lvl3pPr indent="-228600" lvl="2" marL="1371600" algn="l">
              <a:lnSpc>
                <a:spcPct val="90000"/>
              </a:lnSpc>
              <a:spcBef>
                <a:spcPts val="0"/>
              </a:spcBef>
              <a:spcAft>
                <a:spcPts val="0"/>
              </a:spcAft>
              <a:buClr>
                <a:srgbClr val="000000"/>
              </a:buClr>
              <a:buSzPts val="1589"/>
              <a:buNone/>
              <a:defRPr sz="1765"/>
            </a:lvl3pPr>
            <a:lvl4pPr indent="-228600" lvl="3" marL="1828800" algn="l">
              <a:lnSpc>
                <a:spcPct val="90000"/>
              </a:lnSpc>
              <a:spcBef>
                <a:spcPts val="0"/>
              </a:spcBef>
              <a:spcAft>
                <a:spcPts val="0"/>
              </a:spcAft>
              <a:buClr>
                <a:srgbClr val="000000"/>
              </a:buClr>
              <a:buSzPts val="1589"/>
              <a:buNone/>
              <a:defRPr sz="1765"/>
            </a:lvl4pPr>
            <a:lvl5pPr indent="-228600" lvl="4" marL="2286000" algn="l">
              <a:lnSpc>
                <a:spcPct val="90000"/>
              </a:lnSpc>
              <a:spcBef>
                <a:spcPts val="0"/>
              </a:spcBef>
              <a:spcAft>
                <a:spcPts val="0"/>
              </a:spcAft>
              <a:buClr>
                <a:srgbClr val="000000"/>
              </a:buClr>
              <a:buSzPts val="1589"/>
              <a:buNone/>
              <a:defRPr sz="1765"/>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ody slide">
  <p:cSld name="Title &amp; body slide">
    <p:spTree>
      <p:nvGrpSpPr>
        <p:cNvPr id="322" name="Shape 322"/>
        <p:cNvGrpSpPr/>
        <p:nvPr/>
      </p:nvGrpSpPr>
      <p:grpSpPr>
        <a:xfrm>
          <a:off x="0" y="0"/>
          <a:ext cx="0" cy="0"/>
          <a:chOff x="0" y="0"/>
          <a:chExt cx="0" cy="0"/>
        </a:xfrm>
      </p:grpSpPr>
      <p:sp>
        <p:nvSpPr>
          <p:cNvPr id="323" name="Google Shape;323;p51"/>
          <p:cNvSpPr txBox="1"/>
          <p:nvPr>
            <p:ph idx="1" type="body"/>
          </p:nvPr>
        </p:nvSpPr>
        <p:spPr>
          <a:xfrm>
            <a:off x="437318" y="2139702"/>
            <a:ext cx="11339774" cy="1223171"/>
          </a:xfrm>
          <a:prstGeom prst="rect">
            <a:avLst/>
          </a:prstGeom>
          <a:noFill/>
          <a:ln>
            <a:noFill/>
          </a:ln>
        </p:spPr>
        <p:txBody>
          <a:bodyPr anchorCtr="0" anchor="t" bIns="0" lIns="0" spcFirstLastPara="1" rIns="0" wrap="square" tIns="0"/>
          <a:lstStyle>
            <a:lvl1pPr indent="-228600" lvl="0" marL="457200" algn="l">
              <a:lnSpc>
                <a:spcPct val="90000"/>
              </a:lnSpc>
              <a:spcBef>
                <a:spcPts val="0"/>
              </a:spcBef>
              <a:spcAft>
                <a:spcPts val="0"/>
              </a:spcAft>
              <a:buClr>
                <a:srgbClr val="000000"/>
              </a:buClr>
              <a:buSzPts val="2294"/>
              <a:buNone/>
              <a:defRPr b="0" i="0" sz="2549">
                <a:solidFill>
                  <a:srgbClr val="000000"/>
                </a:solidFill>
                <a:latin typeface="Quattrocento Sans"/>
                <a:ea typeface="Quattrocento Sans"/>
                <a:cs typeface="Quattrocento Sans"/>
                <a:sym typeface="Quattrocento Sans"/>
              </a:defRPr>
            </a:lvl1pPr>
            <a:lvl2pPr indent="-228600" lvl="1" marL="914400" algn="l">
              <a:lnSpc>
                <a:spcPct val="90000"/>
              </a:lnSpc>
              <a:spcBef>
                <a:spcPts val="1274"/>
              </a:spcBef>
              <a:spcAft>
                <a:spcPts val="0"/>
              </a:spcAft>
              <a:buClr>
                <a:srgbClr val="000000"/>
              </a:buClr>
              <a:buSzPts val="1765"/>
              <a:buNone/>
              <a:defRPr sz="1961">
                <a:solidFill>
                  <a:srgbClr val="000000"/>
                </a:solidFill>
              </a:defRPr>
            </a:lvl2pPr>
            <a:lvl3pPr indent="-228600" lvl="2" marL="1371600" algn="l">
              <a:lnSpc>
                <a:spcPct val="90000"/>
              </a:lnSpc>
              <a:spcBef>
                <a:spcPts val="1274"/>
              </a:spcBef>
              <a:spcAft>
                <a:spcPts val="0"/>
              </a:spcAft>
              <a:buClr>
                <a:srgbClr val="000000"/>
              </a:buClr>
              <a:buSzPts val="1765"/>
              <a:buNone/>
              <a:defRPr sz="1961">
                <a:solidFill>
                  <a:srgbClr val="000000"/>
                </a:solidFill>
              </a:defRPr>
            </a:lvl3pPr>
            <a:lvl4pPr indent="-228600" lvl="3" marL="1828800" algn="l">
              <a:lnSpc>
                <a:spcPct val="90000"/>
              </a:lnSpc>
              <a:spcBef>
                <a:spcPts val="1274"/>
              </a:spcBef>
              <a:spcAft>
                <a:spcPts val="0"/>
              </a:spcAft>
              <a:buClr>
                <a:srgbClr val="000000"/>
              </a:buClr>
              <a:buSzPts val="1765"/>
              <a:buNone/>
              <a:defRPr sz="1961"/>
            </a:lvl4pPr>
            <a:lvl5pPr indent="-228600" lvl="4" marL="2286000" algn="l">
              <a:lnSpc>
                <a:spcPct val="90000"/>
              </a:lnSpc>
              <a:spcBef>
                <a:spcPts val="1274"/>
              </a:spcBef>
              <a:spcAft>
                <a:spcPts val="0"/>
              </a:spcAft>
              <a:buClr>
                <a:srgbClr val="000000"/>
              </a:buClr>
              <a:buSzPts val="1411"/>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24" name="Google Shape;324;p51"/>
          <p:cNvSpPr txBox="1"/>
          <p:nvPr>
            <p:ph type="title"/>
          </p:nvPr>
        </p:nvSpPr>
        <p:spPr>
          <a:xfrm>
            <a:off x="426424" y="302551"/>
            <a:ext cx="11336039" cy="739343"/>
          </a:xfrm>
          <a:prstGeom prst="rect">
            <a:avLst/>
          </a:prstGeom>
          <a:noFill/>
          <a:ln>
            <a:noFill/>
          </a:ln>
        </p:spPr>
        <p:txBody>
          <a:bodyPr anchorCtr="0" anchor="t" bIns="0" lIns="0" spcFirstLastPara="1" rIns="0" wrap="square" tIns="164575"/>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layout 2">
  <p:cSld name="Photo layout 2">
    <p:spTree>
      <p:nvGrpSpPr>
        <p:cNvPr id="325" name="Shape 325"/>
        <p:cNvGrpSpPr/>
        <p:nvPr/>
      </p:nvGrpSpPr>
      <p:grpSpPr>
        <a:xfrm>
          <a:off x="0" y="0"/>
          <a:ext cx="0" cy="0"/>
          <a:chOff x="0" y="0"/>
          <a:chExt cx="0" cy="0"/>
        </a:xfrm>
      </p:grpSpPr>
      <p:sp>
        <p:nvSpPr>
          <p:cNvPr id="326" name="Google Shape;326;p52"/>
          <p:cNvSpPr/>
          <p:nvPr>
            <p:ph idx="2" type="pic"/>
          </p:nvPr>
        </p:nvSpPr>
        <p:spPr>
          <a:xfrm>
            <a:off x="426424" y="2135537"/>
            <a:ext cx="3632388" cy="2583813"/>
          </a:xfrm>
          <a:prstGeom prst="rect">
            <a:avLst/>
          </a:prstGeom>
          <a:blipFill rotWithShape="1">
            <a:blip r:embed="rId2">
              <a:alphaModFix/>
            </a:blip>
            <a:stretch>
              <a:fillRect b="0" l="0" r="0" t="0"/>
            </a:stretch>
          </a:blipFill>
          <a:ln>
            <a:noFill/>
          </a:ln>
        </p:spPr>
        <p:txBody>
          <a:bodyPr anchorCtr="0" anchor="ctr" bIns="0" lIns="0" spcFirstLastPara="1" rIns="0" wrap="square" tIns="0"/>
          <a:lstStyle>
            <a:lvl1pPr lvl="0" marR="0" rtl="0" algn="ctr">
              <a:lnSpc>
                <a:spcPct val="90000"/>
              </a:lnSpc>
              <a:spcBef>
                <a:spcPts val="0"/>
              </a:spcBef>
              <a:spcAft>
                <a:spcPts val="0"/>
              </a:spcAft>
              <a:buClr>
                <a:schemeClr val="lt2"/>
              </a:buClr>
              <a:buSzPts val="1765"/>
              <a:buFont typeface="Noto Sans Symbols"/>
              <a:buNone/>
              <a:defRPr b="0" i="0" sz="1961" u="none" cap="none" strike="noStrike">
                <a:solidFill>
                  <a:schemeClr val="lt2"/>
                </a:solidFill>
                <a:latin typeface="Quattrocento Sans"/>
                <a:ea typeface="Quattrocento Sans"/>
                <a:cs typeface="Quattrocento Sans"/>
                <a:sym typeface="Quattrocento Sans"/>
              </a:defRPr>
            </a:lvl1pPr>
            <a:lvl2pPr lvl="1" marR="0" rtl="0" algn="l">
              <a:lnSpc>
                <a:spcPct val="90000"/>
              </a:lnSpc>
              <a:spcBef>
                <a:spcPts val="0"/>
              </a:spcBef>
              <a:spcAft>
                <a:spcPts val="0"/>
              </a:spcAft>
              <a:buClr>
                <a:srgbClr val="000000"/>
              </a:buClr>
              <a:buSzPts val="1765"/>
              <a:buFont typeface="Noto Sans Symbols"/>
              <a:buNone/>
              <a:defRPr b="0" i="0" sz="1961" u="none" cap="none" strike="noStrike">
                <a:solidFill>
                  <a:srgbClr val="000000"/>
                </a:solidFill>
                <a:latin typeface="Quattrocento Sans"/>
                <a:ea typeface="Quattrocento Sans"/>
                <a:cs typeface="Quattrocento Sans"/>
                <a:sym typeface="Quattrocento Sans"/>
              </a:defRPr>
            </a:lvl2pPr>
            <a:lvl3pPr lvl="2"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3pPr>
            <a:lvl4pPr lvl="3"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4pPr>
            <a:lvl5pPr lvl="4"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5pPr>
            <a:lvl6pPr lvl="5"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6pPr>
            <a:lvl7pPr lvl="6"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7pPr>
            <a:lvl8pPr lvl="7"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8pPr>
            <a:lvl9pPr lvl="8"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9pPr>
          </a:lstStyle>
          <a:p/>
        </p:txBody>
      </p:sp>
      <p:sp>
        <p:nvSpPr>
          <p:cNvPr id="327" name="Google Shape;327;p52"/>
          <p:cNvSpPr/>
          <p:nvPr>
            <p:ph idx="3" type="pic"/>
          </p:nvPr>
        </p:nvSpPr>
        <p:spPr>
          <a:xfrm>
            <a:off x="4281364" y="2135537"/>
            <a:ext cx="3623050" cy="2583813"/>
          </a:xfrm>
          <a:prstGeom prst="rect">
            <a:avLst/>
          </a:prstGeom>
          <a:blipFill rotWithShape="1">
            <a:blip r:embed="rId3">
              <a:alphaModFix/>
            </a:blip>
            <a:stretch>
              <a:fillRect b="0" l="0" r="0" t="0"/>
            </a:stretch>
          </a:blipFill>
          <a:ln>
            <a:noFill/>
          </a:ln>
        </p:spPr>
        <p:txBody>
          <a:bodyPr anchorCtr="0" anchor="ctr" bIns="0" lIns="0" spcFirstLastPara="1" rIns="0" wrap="square" tIns="0"/>
          <a:lstStyle>
            <a:lvl1pPr lvl="0" marR="0" rtl="0" algn="ctr">
              <a:lnSpc>
                <a:spcPct val="90000"/>
              </a:lnSpc>
              <a:spcBef>
                <a:spcPts val="0"/>
              </a:spcBef>
              <a:spcAft>
                <a:spcPts val="0"/>
              </a:spcAft>
              <a:buClr>
                <a:schemeClr val="lt2"/>
              </a:buClr>
              <a:buSzPts val="1765"/>
              <a:buFont typeface="Noto Sans Symbols"/>
              <a:buNone/>
              <a:defRPr b="0" i="0" sz="1961" u="none" cap="none" strike="noStrike">
                <a:solidFill>
                  <a:schemeClr val="lt2"/>
                </a:solidFill>
                <a:latin typeface="Quattrocento Sans"/>
                <a:ea typeface="Quattrocento Sans"/>
                <a:cs typeface="Quattrocento Sans"/>
                <a:sym typeface="Quattrocento Sans"/>
              </a:defRPr>
            </a:lvl1pPr>
            <a:lvl2pPr lvl="1" marR="0" rtl="0" algn="l">
              <a:lnSpc>
                <a:spcPct val="90000"/>
              </a:lnSpc>
              <a:spcBef>
                <a:spcPts val="0"/>
              </a:spcBef>
              <a:spcAft>
                <a:spcPts val="0"/>
              </a:spcAft>
              <a:buClr>
                <a:srgbClr val="000000"/>
              </a:buClr>
              <a:buSzPts val="1765"/>
              <a:buFont typeface="Noto Sans Symbols"/>
              <a:buNone/>
              <a:defRPr b="0" i="0" sz="1961" u="none" cap="none" strike="noStrike">
                <a:solidFill>
                  <a:srgbClr val="000000"/>
                </a:solidFill>
                <a:latin typeface="Quattrocento Sans"/>
                <a:ea typeface="Quattrocento Sans"/>
                <a:cs typeface="Quattrocento Sans"/>
                <a:sym typeface="Quattrocento Sans"/>
              </a:defRPr>
            </a:lvl2pPr>
            <a:lvl3pPr lvl="2"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3pPr>
            <a:lvl4pPr lvl="3"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4pPr>
            <a:lvl5pPr lvl="4"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5pPr>
            <a:lvl6pPr lvl="5"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6pPr>
            <a:lvl7pPr lvl="6"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7pPr>
            <a:lvl8pPr lvl="7"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8pPr>
            <a:lvl9pPr lvl="8"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9pPr>
          </a:lstStyle>
          <a:p/>
        </p:txBody>
      </p:sp>
      <p:sp>
        <p:nvSpPr>
          <p:cNvPr id="328" name="Google Shape;328;p52"/>
          <p:cNvSpPr/>
          <p:nvPr>
            <p:ph idx="4" type="pic"/>
          </p:nvPr>
        </p:nvSpPr>
        <p:spPr>
          <a:xfrm>
            <a:off x="8126963" y="2135536"/>
            <a:ext cx="3634002" cy="2583814"/>
          </a:xfrm>
          <a:prstGeom prst="rect">
            <a:avLst/>
          </a:prstGeom>
          <a:blipFill rotWithShape="1">
            <a:blip r:embed="rId4">
              <a:alphaModFix/>
            </a:blip>
            <a:stretch>
              <a:fillRect b="0" l="0" r="0" t="0"/>
            </a:stretch>
          </a:blipFill>
          <a:ln>
            <a:noFill/>
          </a:ln>
        </p:spPr>
        <p:txBody>
          <a:bodyPr anchorCtr="0" anchor="ctr" bIns="0" lIns="0" spcFirstLastPara="1" rIns="0" wrap="square" tIns="0"/>
          <a:lstStyle>
            <a:lvl1pPr lvl="0" marR="0" rtl="0" algn="ctr">
              <a:lnSpc>
                <a:spcPct val="90000"/>
              </a:lnSpc>
              <a:spcBef>
                <a:spcPts val="0"/>
              </a:spcBef>
              <a:spcAft>
                <a:spcPts val="0"/>
              </a:spcAft>
              <a:buClr>
                <a:schemeClr val="lt2"/>
              </a:buClr>
              <a:buSzPts val="1765"/>
              <a:buFont typeface="Noto Sans Symbols"/>
              <a:buNone/>
              <a:defRPr b="0" i="0" sz="1961" u="none" cap="none" strike="noStrike">
                <a:solidFill>
                  <a:schemeClr val="lt2"/>
                </a:solidFill>
                <a:latin typeface="Quattrocento Sans"/>
                <a:ea typeface="Quattrocento Sans"/>
                <a:cs typeface="Quattrocento Sans"/>
                <a:sym typeface="Quattrocento Sans"/>
              </a:defRPr>
            </a:lvl1pPr>
            <a:lvl2pPr lvl="1" marR="0" rtl="0" algn="l">
              <a:lnSpc>
                <a:spcPct val="90000"/>
              </a:lnSpc>
              <a:spcBef>
                <a:spcPts val="0"/>
              </a:spcBef>
              <a:spcAft>
                <a:spcPts val="0"/>
              </a:spcAft>
              <a:buClr>
                <a:srgbClr val="000000"/>
              </a:buClr>
              <a:buSzPts val="1765"/>
              <a:buFont typeface="Noto Sans Symbols"/>
              <a:buNone/>
              <a:defRPr b="0" i="0" sz="1961" u="none" cap="none" strike="noStrike">
                <a:solidFill>
                  <a:srgbClr val="000000"/>
                </a:solidFill>
                <a:latin typeface="Quattrocento Sans"/>
                <a:ea typeface="Quattrocento Sans"/>
                <a:cs typeface="Quattrocento Sans"/>
                <a:sym typeface="Quattrocento Sans"/>
              </a:defRPr>
            </a:lvl2pPr>
            <a:lvl3pPr lvl="2"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3pPr>
            <a:lvl4pPr lvl="3"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4pPr>
            <a:lvl5pPr lvl="4"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5pPr>
            <a:lvl6pPr lvl="5"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6pPr>
            <a:lvl7pPr lvl="6"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7pPr>
            <a:lvl8pPr lvl="7"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8pPr>
            <a:lvl9pPr lvl="8"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9pPr>
          </a:lstStyle>
          <a:p/>
        </p:txBody>
      </p:sp>
      <p:sp>
        <p:nvSpPr>
          <p:cNvPr id="329" name="Google Shape;329;p52"/>
          <p:cNvSpPr txBox="1"/>
          <p:nvPr>
            <p:ph idx="1" type="body"/>
          </p:nvPr>
        </p:nvSpPr>
        <p:spPr>
          <a:xfrm>
            <a:off x="426424" y="4927922"/>
            <a:ext cx="3630521" cy="1307666"/>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Clr>
                <a:schemeClr val="dk2"/>
              </a:buClr>
              <a:buSzPts val="1411"/>
              <a:buNone/>
              <a:defRPr b="1" sz="1568">
                <a:solidFill>
                  <a:schemeClr val="dk2"/>
                </a:solidFill>
                <a:latin typeface="Quattrocento Sans"/>
                <a:ea typeface="Quattrocento Sans"/>
                <a:cs typeface="Quattrocento Sans"/>
                <a:sym typeface="Quattrocento Sans"/>
              </a:defRPr>
            </a:lvl1pPr>
            <a:lvl2pPr indent="-228600" lvl="1" marL="914400" marR="0" algn="l">
              <a:lnSpc>
                <a:spcPct val="100000"/>
              </a:lnSpc>
              <a:spcBef>
                <a:spcPts val="784"/>
              </a:spcBef>
              <a:spcAft>
                <a:spcPts val="0"/>
              </a:spcAft>
              <a:buClr>
                <a:srgbClr val="000000"/>
              </a:buClr>
              <a:buSzPts val="1411"/>
              <a:buFont typeface="Arial"/>
              <a:buNone/>
              <a:defRPr sz="1568">
                <a:solidFill>
                  <a:srgbClr val="000000"/>
                </a:solidFill>
              </a:defRPr>
            </a:lvl2pPr>
            <a:lvl3pPr indent="-228600" lvl="2" marL="1371600" algn="l">
              <a:lnSpc>
                <a:spcPct val="90000"/>
              </a:lnSpc>
              <a:spcBef>
                <a:spcPts val="784"/>
              </a:spcBef>
              <a:spcAft>
                <a:spcPts val="0"/>
              </a:spcAft>
              <a:buClr>
                <a:srgbClr val="000000"/>
              </a:buClr>
              <a:buSzPts val="1411"/>
              <a:buNone/>
              <a:defRPr/>
            </a:lvl3pPr>
            <a:lvl4pPr indent="-228600" lvl="3" marL="1828800" algn="l">
              <a:lnSpc>
                <a:spcPct val="90000"/>
              </a:lnSpc>
              <a:spcBef>
                <a:spcPts val="0"/>
              </a:spcBef>
              <a:spcAft>
                <a:spcPts val="0"/>
              </a:spcAft>
              <a:buClr>
                <a:srgbClr val="000000"/>
              </a:buClr>
              <a:buSzPts val="1411"/>
              <a:buNone/>
              <a:defRPr/>
            </a:lvl4pPr>
            <a:lvl5pPr indent="-228600" lvl="4" marL="2286000" algn="l">
              <a:lnSpc>
                <a:spcPct val="90000"/>
              </a:lnSpc>
              <a:spcBef>
                <a:spcPts val="0"/>
              </a:spcBef>
              <a:spcAft>
                <a:spcPts val="0"/>
              </a:spcAft>
              <a:buClr>
                <a:srgbClr val="000000"/>
              </a:buClr>
              <a:buSzPts val="1411"/>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0" name="Google Shape;330;p52"/>
          <p:cNvSpPr txBox="1"/>
          <p:nvPr>
            <p:ph idx="5" type="body"/>
          </p:nvPr>
        </p:nvSpPr>
        <p:spPr>
          <a:xfrm>
            <a:off x="4281361" y="4927922"/>
            <a:ext cx="3623050" cy="1307666"/>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indent="-228600" lvl="1" marL="914400" marR="0" algn="l">
              <a:lnSpc>
                <a:spcPct val="100000"/>
              </a:lnSpc>
              <a:spcBef>
                <a:spcPts val="784"/>
              </a:spcBef>
              <a:spcAft>
                <a:spcPts val="0"/>
              </a:spcAft>
              <a:buClr>
                <a:srgbClr val="000000"/>
              </a:buClr>
              <a:buSzPts val="1411"/>
              <a:buFont typeface="Arial"/>
              <a:buNone/>
              <a:defRPr sz="1568">
                <a:solidFill>
                  <a:srgbClr val="000000"/>
                </a:solidFill>
              </a:defRPr>
            </a:lvl2pPr>
            <a:lvl3pPr indent="-228600" lvl="2" marL="1371600" algn="l">
              <a:lnSpc>
                <a:spcPct val="90000"/>
              </a:lnSpc>
              <a:spcBef>
                <a:spcPts val="784"/>
              </a:spcBef>
              <a:spcAft>
                <a:spcPts val="0"/>
              </a:spcAft>
              <a:buClr>
                <a:srgbClr val="000000"/>
              </a:buClr>
              <a:buSzPts val="1411"/>
              <a:buNone/>
              <a:defRPr/>
            </a:lvl3pPr>
            <a:lvl4pPr indent="-228600" lvl="3" marL="1828800" algn="l">
              <a:lnSpc>
                <a:spcPct val="90000"/>
              </a:lnSpc>
              <a:spcBef>
                <a:spcPts val="0"/>
              </a:spcBef>
              <a:spcAft>
                <a:spcPts val="0"/>
              </a:spcAft>
              <a:buClr>
                <a:srgbClr val="000000"/>
              </a:buClr>
              <a:buSzPts val="1411"/>
              <a:buNone/>
              <a:defRPr/>
            </a:lvl4pPr>
            <a:lvl5pPr indent="-228600" lvl="4" marL="2286000" algn="l">
              <a:lnSpc>
                <a:spcPct val="90000"/>
              </a:lnSpc>
              <a:spcBef>
                <a:spcPts val="0"/>
              </a:spcBef>
              <a:spcAft>
                <a:spcPts val="0"/>
              </a:spcAft>
              <a:buClr>
                <a:srgbClr val="000000"/>
              </a:buClr>
              <a:buSzPts val="1411"/>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1" name="Google Shape;331;p52"/>
          <p:cNvSpPr txBox="1"/>
          <p:nvPr>
            <p:ph idx="6" type="body"/>
          </p:nvPr>
        </p:nvSpPr>
        <p:spPr>
          <a:xfrm>
            <a:off x="8126963" y="4927922"/>
            <a:ext cx="3630521" cy="1307666"/>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indent="-228600" lvl="1" marL="914400" marR="0" algn="l">
              <a:lnSpc>
                <a:spcPct val="100000"/>
              </a:lnSpc>
              <a:spcBef>
                <a:spcPts val="784"/>
              </a:spcBef>
              <a:spcAft>
                <a:spcPts val="0"/>
              </a:spcAft>
              <a:buClr>
                <a:srgbClr val="000000"/>
              </a:buClr>
              <a:buSzPts val="1411"/>
              <a:buFont typeface="Arial"/>
              <a:buNone/>
              <a:defRPr sz="1568">
                <a:solidFill>
                  <a:srgbClr val="000000"/>
                </a:solidFill>
              </a:defRPr>
            </a:lvl2pPr>
            <a:lvl3pPr indent="-228600" lvl="2" marL="1371600" algn="l">
              <a:lnSpc>
                <a:spcPct val="90000"/>
              </a:lnSpc>
              <a:spcBef>
                <a:spcPts val="784"/>
              </a:spcBef>
              <a:spcAft>
                <a:spcPts val="0"/>
              </a:spcAft>
              <a:buClr>
                <a:srgbClr val="000000"/>
              </a:buClr>
              <a:buSzPts val="1411"/>
              <a:buNone/>
              <a:defRPr/>
            </a:lvl3pPr>
            <a:lvl4pPr indent="-228600" lvl="3" marL="1828800" algn="l">
              <a:lnSpc>
                <a:spcPct val="90000"/>
              </a:lnSpc>
              <a:spcBef>
                <a:spcPts val="0"/>
              </a:spcBef>
              <a:spcAft>
                <a:spcPts val="0"/>
              </a:spcAft>
              <a:buClr>
                <a:srgbClr val="000000"/>
              </a:buClr>
              <a:buSzPts val="1411"/>
              <a:buNone/>
              <a:defRPr/>
            </a:lvl4pPr>
            <a:lvl5pPr indent="-228600" lvl="4" marL="2286000" algn="l">
              <a:lnSpc>
                <a:spcPct val="90000"/>
              </a:lnSpc>
              <a:spcBef>
                <a:spcPts val="0"/>
              </a:spcBef>
              <a:spcAft>
                <a:spcPts val="0"/>
              </a:spcAft>
              <a:buClr>
                <a:srgbClr val="000000"/>
              </a:buClr>
              <a:buSzPts val="1411"/>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2" name="Google Shape;332;p52"/>
          <p:cNvSpPr txBox="1"/>
          <p:nvPr>
            <p:ph type="title"/>
          </p:nvPr>
        </p:nvSpPr>
        <p:spPr>
          <a:xfrm>
            <a:off x="426424" y="440495"/>
            <a:ext cx="11336039" cy="739343"/>
          </a:xfrm>
          <a:prstGeom prst="rect">
            <a:avLst/>
          </a:prstGeom>
          <a:noFill/>
          <a:ln>
            <a:noFill/>
          </a:ln>
        </p:spPr>
        <p:txBody>
          <a:bodyPr anchorCtr="0" anchor="t" bIns="0" lIns="0" spcFirstLastPara="1" rIns="0" wrap="square" tIns="164575"/>
          <a:lstStyle>
            <a:lvl1pPr lvl="0" algn="l">
              <a:lnSpc>
                <a:spcPct val="90000"/>
              </a:lnSpc>
              <a:spcBef>
                <a:spcPts val="0"/>
              </a:spcBef>
              <a:spcAft>
                <a:spcPts val="0"/>
              </a:spcAft>
              <a:buClr>
                <a:srgbClr val="000000"/>
              </a:buClr>
              <a:buSzPts val="3725"/>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35" name="Shape 35"/>
        <p:cNvGrpSpPr/>
        <p:nvPr/>
      </p:nvGrpSpPr>
      <p:grpSpPr>
        <a:xfrm>
          <a:off x="0" y="0"/>
          <a:ext cx="0" cy="0"/>
          <a:chOff x="0" y="0"/>
          <a:chExt cx="0" cy="0"/>
        </a:xfrm>
      </p:grpSpPr>
      <p:sp>
        <p:nvSpPr>
          <p:cNvPr id="36" name="Google Shape;36;p6"/>
          <p:cNvSpPr txBox="1"/>
          <p:nvPr>
            <p:ph type="title"/>
          </p:nvPr>
        </p:nvSpPr>
        <p:spPr>
          <a:xfrm>
            <a:off x="609600" y="274640"/>
            <a:ext cx="10972800" cy="1143000"/>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6"/>
          <p:cNvSpPr txBox="1"/>
          <p:nvPr>
            <p:ph idx="1" type="body"/>
          </p:nvPr>
        </p:nvSpPr>
        <p:spPr>
          <a:xfrm>
            <a:off x="609600" y="1535113"/>
            <a:ext cx="5386917" cy="639763"/>
          </a:xfrm>
          <a:prstGeom prst="rect">
            <a:avLst/>
          </a:prstGeom>
          <a:noFill/>
          <a:ln>
            <a:noFill/>
          </a:ln>
        </p:spPr>
        <p:txBody>
          <a:bodyPr anchorCtr="0" anchor="b" bIns="45700" lIns="91425" spcFirstLastPara="1" rIns="91425" wrap="square" tIns="45700"/>
          <a:lstStyle>
            <a:lvl1pPr indent="-228600" lvl="0" marL="457200" algn="l">
              <a:spcBef>
                <a:spcPts val="640"/>
              </a:spcBef>
              <a:spcAft>
                <a:spcPts val="0"/>
              </a:spcAft>
              <a:buSzPts val="3200"/>
              <a:buNone/>
              <a:defRPr b="1" sz="3200"/>
            </a:lvl1pPr>
            <a:lvl2pPr indent="-228600" lvl="1" marL="914400" algn="l">
              <a:spcBef>
                <a:spcPts val="533"/>
              </a:spcBef>
              <a:spcAft>
                <a:spcPts val="0"/>
              </a:spcAft>
              <a:buSzPts val="2667"/>
              <a:buNone/>
              <a:defRPr b="1" sz="2667"/>
            </a:lvl2pPr>
            <a:lvl3pPr indent="-228600" lvl="2" marL="1371600" algn="l">
              <a:spcBef>
                <a:spcPts val="480"/>
              </a:spcBef>
              <a:spcAft>
                <a:spcPts val="0"/>
              </a:spcAft>
              <a:buSzPts val="2400"/>
              <a:buNone/>
              <a:defRPr b="1" sz="2400"/>
            </a:lvl3pPr>
            <a:lvl4pPr indent="-228600" lvl="3" marL="1828800" algn="l">
              <a:spcBef>
                <a:spcPts val="427"/>
              </a:spcBef>
              <a:spcAft>
                <a:spcPts val="0"/>
              </a:spcAft>
              <a:buSzPts val="2133"/>
              <a:buNone/>
              <a:defRPr b="1" sz="2133"/>
            </a:lvl4pPr>
            <a:lvl5pPr indent="-228600" lvl="4" marL="2286000" algn="l">
              <a:spcBef>
                <a:spcPts val="427"/>
              </a:spcBef>
              <a:spcAft>
                <a:spcPts val="0"/>
              </a:spcAft>
              <a:buSzPts val="2133"/>
              <a:buNone/>
              <a:defRPr b="1" sz="2133"/>
            </a:lvl5pPr>
            <a:lvl6pPr indent="-228600" lvl="5" marL="2743200" algn="l">
              <a:spcBef>
                <a:spcPts val="427"/>
              </a:spcBef>
              <a:spcAft>
                <a:spcPts val="0"/>
              </a:spcAft>
              <a:buClr>
                <a:schemeClr val="dk1"/>
              </a:buClr>
              <a:buSzPts val="2133"/>
              <a:buNone/>
              <a:defRPr b="1" sz="2133"/>
            </a:lvl6pPr>
            <a:lvl7pPr indent="-228600" lvl="6" marL="3200400" algn="l">
              <a:spcBef>
                <a:spcPts val="427"/>
              </a:spcBef>
              <a:spcAft>
                <a:spcPts val="0"/>
              </a:spcAft>
              <a:buClr>
                <a:schemeClr val="dk1"/>
              </a:buClr>
              <a:buSzPts val="2133"/>
              <a:buNone/>
              <a:defRPr b="1" sz="2133"/>
            </a:lvl7pPr>
            <a:lvl8pPr indent="-228600" lvl="7" marL="3657600" algn="l">
              <a:spcBef>
                <a:spcPts val="427"/>
              </a:spcBef>
              <a:spcAft>
                <a:spcPts val="0"/>
              </a:spcAft>
              <a:buClr>
                <a:schemeClr val="dk1"/>
              </a:buClr>
              <a:buSzPts val="2133"/>
              <a:buNone/>
              <a:defRPr b="1" sz="2133"/>
            </a:lvl8pPr>
            <a:lvl9pPr indent="-228600" lvl="8" marL="4114800" algn="l">
              <a:spcBef>
                <a:spcPts val="427"/>
              </a:spcBef>
              <a:spcAft>
                <a:spcPts val="0"/>
              </a:spcAft>
              <a:buClr>
                <a:schemeClr val="dk1"/>
              </a:buClr>
              <a:buSzPts val="2133"/>
              <a:buNone/>
              <a:defRPr b="1" sz="2133"/>
            </a:lvl9pPr>
          </a:lstStyle>
          <a:p/>
        </p:txBody>
      </p:sp>
      <p:sp>
        <p:nvSpPr>
          <p:cNvPr id="38" name="Google Shape;38;p6"/>
          <p:cNvSpPr txBox="1"/>
          <p:nvPr>
            <p:ph idx="2" type="body"/>
          </p:nvPr>
        </p:nvSpPr>
        <p:spPr>
          <a:xfrm>
            <a:off x="609600" y="2174875"/>
            <a:ext cx="5386917" cy="3951288"/>
          </a:xfrm>
          <a:prstGeom prst="rect">
            <a:avLst/>
          </a:prstGeom>
          <a:noFill/>
          <a:ln>
            <a:noFill/>
          </a:ln>
        </p:spPr>
        <p:txBody>
          <a:bodyPr anchorCtr="0" anchor="t" bIns="45700" lIns="91425" spcFirstLastPara="1" rIns="91425" wrap="square" tIns="45700"/>
          <a:lstStyle>
            <a:lvl1pPr indent="-431800" lvl="0" marL="457200" algn="l">
              <a:spcBef>
                <a:spcPts val="640"/>
              </a:spcBef>
              <a:spcAft>
                <a:spcPts val="0"/>
              </a:spcAft>
              <a:buSzPts val="3200"/>
              <a:buChar char="•"/>
              <a:defRPr sz="3200"/>
            </a:lvl1pPr>
            <a:lvl2pPr indent="-397954" lvl="1" marL="914400" algn="l">
              <a:spcBef>
                <a:spcPts val="533"/>
              </a:spcBef>
              <a:spcAft>
                <a:spcPts val="0"/>
              </a:spcAft>
              <a:buSzPts val="2667"/>
              <a:buChar char="–"/>
              <a:defRPr sz="2667"/>
            </a:lvl2pPr>
            <a:lvl3pPr indent="-381000" lvl="2" marL="1371600" algn="l">
              <a:spcBef>
                <a:spcPts val="480"/>
              </a:spcBef>
              <a:spcAft>
                <a:spcPts val="0"/>
              </a:spcAft>
              <a:buSzPts val="2400"/>
              <a:buChar char="•"/>
              <a:defRPr sz="2400"/>
            </a:lvl3pPr>
            <a:lvl4pPr indent="-364045" lvl="3" marL="1828800" algn="l">
              <a:spcBef>
                <a:spcPts val="427"/>
              </a:spcBef>
              <a:spcAft>
                <a:spcPts val="0"/>
              </a:spcAft>
              <a:buSzPts val="2133"/>
              <a:buChar char="–"/>
              <a:defRPr sz="2133"/>
            </a:lvl4pPr>
            <a:lvl5pPr indent="-364045" lvl="4" marL="2286000" algn="l">
              <a:spcBef>
                <a:spcPts val="427"/>
              </a:spcBef>
              <a:spcAft>
                <a:spcPts val="0"/>
              </a:spcAft>
              <a:buSzPts val="2133"/>
              <a:buChar char="»"/>
              <a:defRPr sz="2133"/>
            </a:lvl5pPr>
            <a:lvl6pPr indent="-364045" lvl="5" marL="2743200" algn="l">
              <a:spcBef>
                <a:spcPts val="427"/>
              </a:spcBef>
              <a:spcAft>
                <a:spcPts val="0"/>
              </a:spcAft>
              <a:buClr>
                <a:schemeClr val="dk1"/>
              </a:buClr>
              <a:buSzPts val="2133"/>
              <a:buChar char="•"/>
              <a:defRPr sz="2133"/>
            </a:lvl6pPr>
            <a:lvl7pPr indent="-364045" lvl="6" marL="3200400" algn="l">
              <a:spcBef>
                <a:spcPts val="427"/>
              </a:spcBef>
              <a:spcAft>
                <a:spcPts val="0"/>
              </a:spcAft>
              <a:buClr>
                <a:schemeClr val="dk1"/>
              </a:buClr>
              <a:buSzPts val="2133"/>
              <a:buChar char="•"/>
              <a:defRPr sz="2133"/>
            </a:lvl7pPr>
            <a:lvl8pPr indent="-364045" lvl="7" marL="3657600" algn="l">
              <a:spcBef>
                <a:spcPts val="427"/>
              </a:spcBef>
              <a:spcAft>
                <a:spcPts val="0"/>
              </a:spcAft>
              <a:buClr>
                <a:schemeClr val="dk1"/>
              </a:buClr>
              <a:buSzPts val="2133"/>
              <a:buChar char="•"/>
              <a:defRPr sz="2133"/>
            </a:lvl8pPr>
            <a:lvl9pPr indent="-364045" lvl="8" marL="4114800" algn="l">
              <a:spcBef>
                <a:spcPts val="427"/>
              </a:spcBef>
              <a:spcAft>
                <a:spcPts val="0"/>
              </a:spcAft>
              <a:buClr>
                <a:schemeClr val="dk1"/>
              </a:buClr>
              <a:buSzPts val="2133"/>
              <a:buChar char="•"/>
              <a:defRPr sz="2133"/>
            </a:lvl9pPr>
          </a:lstStyle>
          <a:p/>
        </p:txBody>
      </p:sp>
      <p:sp>
        <p:nvSpPr>
          <p:cNvPr id="39" name="Google Shape;39;p6"/>
          <p:cNvSpPr txBox="1"/>
          <p:nvPr>
            <p:ph idx="3" type="body"/>
          </p:nvPr>
        </p:nvSpPr>
        <p:spPr>
          <a:xfrm>
            <a:off x="6193374" y="1535113"/>
            <a:ext cx="5389033" cy="639763"/>
          </a:xfrm>
          <a:prstGeom prst="rect">
            <a:avLst/>
          </a:prstGeom>
          <a:noFill/>
          <a:ln>
            <a:noFill/>
          </a:ln>
        </p:spPr>
        <p:txBody>
          <a:bodyPr anchorCtr="0" anchor="b" bIns="45700" lIns="91425" spcFirstLastPara="1" rIns="91425" wrap="square" tIns="45700"/>
          <a:lstStyle>
            <a:lvl1pPr indent="-228600" lvl="0" marL="457200" algn="l">
              <a:spcBef>
                <a:spcPts val="640"/>
              </a:spcBef>
              <a:spcAft>
                <a:spcPts val="0"/>
              </a:spcAft>
              <a:buSzPts val="3200"/>
              <a:buNone/>
              <a:defRPr b="1" sz="3200"/>
            </a:lvl1pPr>
            <a:lvl2pPr indent="-228600" lvl="1" marL="914400" algn="l">
              <a:spcBef>
                <a:spcPts val="533"/>
              </a:spcBef>
              <a:spcAft>
                <a:spcPts val="0"/>
              </a:spcAft>
              <a:buSzPts val="2667"/>
              <a:buNone/>
              <a:defRPr b="1" sz="2667"/>
            </a:lvl2pPr>
            <a:lvl3pPr indent="-228600" lvl="2" marL="1371600" algn="l">
              <a:spcBef>
                <a:spcPts val="480"/>
              </a:spcBef>
              <a:spcAft>
                <a:spcPts val="0"/>
              </a:spcAft>
              <a:buSzPts val="2400"/>
              <a:buNone/>
              <a:defRPr b="1" sz="2400"/>
            </a:lvl3pPr>
            <a:lvl4pPr indent="-228600" lvl="3" marL="1828800" algn="l">
              <a:spcBef>
                <a:spcPts val="427"/>
              </a:spcBef>
              <a:spcAft>
                <a:spcPts val="0"/>
              </a:spcAft>
              <a:buSzPts val="2133"/>
              <a:buNone/>
              <a:defRPr b="1" sz="2133"/>
            </a:lvl4pPr>
            <a:lvl5pPr indent="-228600" lvl="4" marL="2286000" algn="l">
              <a:spcBef>
                <a:spcPts val="427"/>
              </a:spcBef>
              <a:spcAft>
                <a:spcPts val="0"/>
              </a:spcAft>
              <a:buSzPts val="2133"/>
              <a:buNone/>
              <a:defRPr b="1" sz="2133"/>
            </a:lvl5pPr>
            <a:lvl6pPr indent="-228600" lvl="5" marL="2743200" algn="l">
              <a:spcBef>
                <a:spcPts val="427"/>
              </a:spcBef>
              <a:spcAft>
                <a:spcPts val="0"/>
              </a:spcAft>
              <a:buClr>
                <a:schemeClr val="dk1"/>
              </a:buClr>
              <a:buSzPts val="2133"/>
              <a:buNone/>
              <a:defRPr b="1" sz="2133"/>
            </a:lvl6pPr>
            <a:lvl7pPr indent="-228600" lvl="6" marL="3200400" algn="l">
              <a:spcBef>
                <a:spcPts val="427"/>
              </a:spcBef>
              <a:spcAft>
                <a:spcPts val="0"/>
              </a:spcAft>
              <a:buClr>
                <a:schemeClr val="dk1"/>
              </a:buClr>
              <a:buSzPts val="2133"/>
              <a:buNone/>
              <a:defRPr b="1" sz="2133"/>
            </a:lvl7pPr>
            <a:lvl8pPr indent="-228600" lvl="7" marL="3657600" algn="l">
              <a:spcBef>
                <a:spcPts val="427"/>
              </a:spcBef>
              <a:spcAft>
                <a:spcPts val="0"/>
              </a:spcAft>
              <a:buClr>
                <a:schemeClr val="dk1"/>
              </a:buClr>
              <a:buSzPts val="2133"/>
              <a:buNone/>
              <a:defRPr b="1" sz="2133"/>
            </a:lvl8pPr>
            <a:lvl9pPr indent="-228600" lvl="8" marL="4114800" algn="l">
              <a:spcBef>
                <a:spcPts val="427"/>
              </a:spcBef>
              <a:spcAft>
                <a:spcPts val="0"/>
              </a:spcAft>
              <a:buClr>
                <a:schemeClr val="dk1"/>
              </a:buClr>
              <a:buSzPts val="2133"/>
              <a:buNone/>
              <a:defRPr b="1" sz="2133"/>
            </a:lvl9pPr>
          </a:lstStyle>
          <a:p/>
        </p:txBody>
      </p:sp>
      <p:sp>
        <p:nvSpPr>
          <p:cNvPr id="40" name="Google Shape;40;p6"/>
          <p:cNvSpPr txBox="1"/>
          <p:nvPr>
            <p:ph idx="4" type="body"/>
          </p:nvPr>
        </p:nvSpPr>
        <p:spPr>
          <a:xfrm>
            <a:off x="6193374" y="2174875"/>
            <a:ext cx="5389033" cy="3951288"/>
          </a:xfrm>
          <a:prstGeom prst="rect">
            <a:avLst/>
          </a:prstGeom>
          <a:noFill/>
          <a:ln>
            <a:noFill/>
          </a:ln>
        </p:spPr>
        <p:txBody>
          <a:bodyPr anchorCtr="0" anchor="t" bIns="45700" lIns="91425" spcFirstLastPara="1" rIns="91425" wrap="square" tIns="45700"/>
          <a:lstStyle>
            <a:lvl1pPr indent="-431800" lvl="0" marL="457200" algn="l">
              <a:spcBef>
                <a:spcPts val="640"/>
              </a:spcBef>
              <a:spcAft>
                <a:spcPts val="0"/>
              </a:spcAft>
              <a:buSzPts val="3200"/>
              <a:buChar char="•"/>
              <a:defRPr sz="3200"/>
            </a:lvl1pPr>
            <a:lvl2pPr indent="-397954" lvl="1" marL="914400" algn="l">
              <a:spcBef>
                <a:spcPts val="533"/>
              </a:spcBef>
              <a:spcAft>
                <a:spcPts val="0"/>
              </a:spcAft>
              <a:buSzPts val="2667"/>
              <a:buChar char="–"/>
              <a:defRPr sz="2667"/>
            </a:lvl2pPr>
            <a:lvl3pPr indent="-381000" lvl="2" marL="1371600" algn="l">
              <a:spcBef>
                <a:spcPts val="480"/>
              </a:spcBef>
              <a:spcAft>
                <a:spcPts val="0"/>
              </a:spcAft>
              <a:buSzPts val="2400"/>
              <a:buChar char="•"/>
              <a:defRPr sz="2400"/>
            </a:lvl3pPr>
            <a:lvl4pPr indent="-364045" lvl="3" marL="1828800" algn="l">
              <a:spcBef>
                <a:spcPts val="427"/>
              </a:spcBef>
              <a:spcAft>
                <a:spcPts val="0"/>
              </a:spcAft>
              <a:buSzPts val="2133"/>
              <a:buChar char="–"/>
              <a:defRPr sz="2133"/>
            </a:lvl4pPr>
            <a:lvl5pPr indent="-364045" lvl="4" marL="2286000" algn="l">
              <a:spcBef>
                <a:spcPts val="427"/>
              </a:spcBef>
              <a:spcAft>
                <a:spcPts val="0"/>
              </a:spcAft>
              <a:buSzPts val="2133"/>
              <a:buChar char="»"/>
              <a:defRPr sz="2133"/>
            </a:lvl5pPr>
            <a:lvl6pPr indent="-364045" lvl="5" marL="2743200" algn="l">
              <a:spcBef>
                <a:spcPts val="427"/>
              </a:spcBef>
              <a:spcAft>
                <a:spcPts val="0"/>
              </a:spcAft>
              <a:buClr>
                <a:schemeClr val="dk1"/>
              </a:buClr>
              <a:buSzPts val="2133"/>
              <a:buChar char="•"/>
              <a:defRPr sz="2133"/>
            </a:lvl6pPr>
            <a:lvl7pPr indent="-364045" lvl="6" marL="3200400" algn="l">
              <a:spcBef>
                <a:spcPts val="427"/>
              </a:spcBef>
              <a:spcAft>
                <a:spcPts val="0"/>
              </a:spcAft>
              <a:buClr>
                <a:schemeClr val="dk1"/>
              </a:buClr>
              <a:buSzPts val="2133"/>
              <a:buChar char="•"/>
              <a:defRPr sz="2133"/>
            </a:lvl7pPr>
            <a:lvl8pPr indent="-364045" lvl="7" marL="3657600" algn="l">
              <a:spcBef>
                <a:spcPts val="427"/>
              </a:spcBef>
              <a:spcAft>
                <a:spcPts val="0"/>
              </a:spcAft>
              <a:buClr>
                <a:schemeClr val="dk1"/>
              </a:buClr>
              <a:buSzPts val="2133"/>
              <a:buChar char="•"/>
              <a:defRPr sz="2133"/>
            </a:lvl8pPr>
            <a:lvl9pPr indent="-364045" lvl="8" marL="4114800" algn="l">
              <a:spcBef>
                <a:spcPts val="427"/>
              </a:spcBef>
              <a:spcAft>
                <a:spcPts val="0"/>
              </a:spcAft>
              <a:buClr>
                <a:schemeClr val="dk1"/>
              </a:buClr>
              <a:buSzPts val="2133"/>
              <a:buChar char="•"/>
              <a:defRPr sz="2133"/>
            </a:lvl9pPr>
          </a:lstStyle>
          <a:p/>
        </p:txBody>
      </p:sp>
      <p:sp>
        <p:nvSpPr>
          <p:cNvPr id="41" name="Google Shape;41;p6"/>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vice layout">
  <p:cSld name="Device layout">
    <p:spTree>
      <p:nvGrpSpPr>
        <p:cNvPr id="333" name="Shape 333"/>
        <p:cNvGrpSpPr/>
        <p:nvPr/>
      </p:nvGrpSpPr>
      <p:grpSpPr>
        <a:xfrm>
          <a:off x="0" y="0"/>
          <a:ext cx="0" cy="0"/>
          <a:chOff x="0" y="0"/>
          <a:chExt cx="0" cy="0"/>
        </a:xfrm>
      </p:grpSpPr>
      <p:sp>
        <p:nvSpPr>
          <p:cNvPr id="334" name="Google Shape;334;p53"/>
          <p:cNvSpPr/>
          <p:nvPr>
            <p:ph idx="2" type="clipArt"/>
          </p:nvPr>
        </p:nvSpPr>
        <p:spPr>
          <a:xfrm>
            <a:off x="5982391" y="2145841"/>
            <a:ext cx="5780073" cy="3756460"/>
          </a:xfrm>
          <a:prstGeom prst="rect">
            <a:avLst/>
          </a:prstGeom>
          <a:noFill/>
          <a:ln>
            <a:noFill/>
          </a:ln>
        </p:spPr>
        <p:txBody>
          <a:bodyPr anchorCtr="0" anchor="ctr" bIns="0" lIns="0" spcFirstLastPara="1" rIns="0" wrap="square" tIns="0"/>
          <a:lstStyle>
            <a:lvl1pPr lvl="0" marR="0" rtl="0" algn="ctr">
              <a:lnSpc>
                <a:spcPct val="90000"/>
              </a:lnSpc>
              <a:spcBef>
                <a:spcPts val="0"/>
              </a:spcBef>
              <a:spcAft>
                <a:spcPts val="0"/>
              </a:spcAft>
              <a:buClr>
                <a:srgbClr val="000000"/>
              </a:buClr>
              <a:buSzPts val="1765"/>
              <a:buFont typeface="Noto Sans Symbols"/>
              <a:buNone/>
              <a:defRPr b="0" i="0" sz="1961" u="none" cap="none" strike="noStrike">
                <a:solidFill>
                  <a:srgbClr val="000000"/>
                </a:solidFill>
                <a:latin typeface="Quattrocento Sans"/>
                <a:ea typeface="Quattrocento Sans"/>
                <a:cs typeface="Quattrocento Sans"/>
                <a:sym typeface="Quattrocento Sans"/>
              </a:defRPr>
            </a:lvl1pPr>
            <a:lvl2pPr lvl="1" marR="0" rtl="0" algn="l">
              <a:lnSpc>
                <a:spcPct val="90000"/>
              </a:lnSpc>
              <a:spcBef>
                <a:spcPts val="0"/>
              </a:spcBef>
              <a:spcAft>
                <a:spcPts val="0"/>
              </a:spcAft>
              <a:buClr>
                <a:srgbClr val="000000"/>
              </a:buClr>
              <a:buSzPts val="1765"/>
              <a:buFont typeface="Noto Sans Symbols"/>
              <a:buNone/>
              <a:defRPr b="0" i="0" sz="1961" u="none" cap="none" strike="noStrike">
                <a:solidFill>
                  <a:srgbClr val="000000"/>
                </a:solidFill>
                <a:latin typeface="Quattrocento Sans"/>
                <a:ea typeface="Quattrocento Sans"/>
                <a:cs typeface="Quattrocento Sans"/>
                <a:sym typeface="Quattrocento Sans"/>
              </a:defRPr>
            </a:lvl2pPr>
            <a:lvl3pPr lvl="2"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3pPr>
            <a:lvl4pPr lvl="3"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4pPr>
            <a:lvl5pPr lvl="4"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5pPr>
            <a:lvl6pPr lvl="5"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6pPr>
            <a:lvl7pPr lvl="6"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7pPr>
            <a:lvl8pPr lvl="7"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8pPr>
            <a:lvl9pPr lvl="8"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9pPr>
          </a:lstStyle>
          <a:p/>
        </p:txBody>
      </p:sp>
      <p:sp>
        <p:nvSpPr>
          <p:cNvPr id="335" name="Google Shape;335;p53"/>
          <p:cNvSpPr txBox="1"/>
          <p:nvPr>
            <p:ph idx="1" type="body"/>
          </p:nvPr>
        </p:nvSpPr>
        <p:spPr>
          <a:xfrm>
            <a:off x="426424" y="2145841"/>
            <a:ext cx="5138175" cy="2573509"/>
          </a:xfrm>
          <a:prstGeom prst="rect">
            <a:avLst/>
          </a:prstGeom>
          <a:noFill/>
          <a:ln>
            <a:noFill/>
          </a:ln>
        </p:spPr>
        <p:txBody>
          <a:bodyPr anchorCtr="0" anchor="t" bIns="0" lIns="0" spcFirstLastPara="1" rIns="0" wrap="square" tIns="0"/>
          <a:lstStyle>
            <a:lvl1pPr indent="-228600" lvl="0" marL="457200" marR="0" algn="l">
              <a:lnSpc>
                <a:spcPct val="90000"/>
              </a:lnSpc>
              <a:spcBef>
                <a:spcPts val="0"/>
              </a:spcBef>
              <a:spcAft>
                <a:spcPts val="0"/>
              </a:spcAft>
              <a:buClr>
                <a:srgbClr val="000000"/>
              </a:buClr>
              <a:buSzPts val="2294"/>
              <a:buFont typeface="Noto Sans Symbols"/>
              <a:buNone/>
              <a:defRPr b="0" i="0" sz="2549">
                <a:solidFill>
                  <a:srgbClr val="000000"/>
                </a:solidFill>
                <a:latin typeface="Quattrocento Sans"/>
                <a:ea typeface="Quattrocento Sans"/>
                <a:cs typeface="Quattrocento Sans"/>
                <a:sym typeface="Quattrocento Sans"/>
              </a:defRPr>
            </a:lvl1pPr>
            <a:lvl2pPr indent="-228600" lvl="1" marL="914400" marR="0" algn="l">
              <a:lnSpc>
                <a:spcPct val="90000"/>
              </a:lnSpc>
              <a:spcBef>
                <a:spcPts val="2549"/>
              </a:spcBef>
              <a:spcAft>
                <a:spcPts val="0"/>
              </a:spcAft>
              <a:buClr>
                <a:srgbClr val="000000"/>
              </a:buClr>
              <a:buSzPts val="1765"/>
              <a:buFont typeface="Noto Sans Symbols"/>
              <a:buNone/>
              <a:defRPr/>
            </a:lvl2pPr>
            <a:lvl3pPr indent="-228600" lvl="2" marL="1371600" algn="l">
              <a:lnSpc>
                <a:spcPct val="90000"/>
              </a:lnSpc>
              <a:spcBef>
                <a:spcPts val="0"/>
              </a:spcBef>
              <a:spcAft>
                <a:spcPts val="0"/>
              </a:spcAft>
              <a:buClr>
                <a:srgbClr val="000000"/>
              </a:buClr>
              <a:buSzPts val="1411"/>
              <a:buNone/>
              <a:defRPr/>
            </a:lvl3pPr>
            <a:lvl4pPr indent="-228600" lvl="3" marL="1828800" algn="l">
              <a:lnSpc>
                <a:spcPct val="90000"/>
              </a:lnSpc>
              <a:spcBef>
                <a:spcPts val="0"/>
              </a:spcBef>
              <a:spcAft>
                <a:spcPts val="0"/>
              </a:spcAft>
              <a:buClr>
                <a:srgbClr val="000000"/>
              </a:buClr>
              <a:buSzPts val="1411"/>
              <a:buNone/>
              <a:defRPr/>
            </a:lvl4pPr>
            <a:lvl5pPr indent="-228600" lvl="4" marL="2286000" algn="l">
              <a:lnSpc>
                <a:spcPct val="90000"/>
              </a:lnSpc>
              <a:spcBef>
                <a:spcPts val="0"/>
              </a:spcBef>
              <a:spcAft>
                <a:spcPts val="0"/>
              </a:spcAft>
              <a:buClr>
                <a:srgbClr val="000000"/>
              </a:buClr>
              <a:buSzPts val="1411"/>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6" name="Google Shape;336;p53"/>
          <p:cNvSpPr txBox="1"/>
          <p:nvPr>
            <p:ph type="title"/>
          </p:nvPr>
        </p:nvSpPr>
        <p:spPr>
          <a:xfrm>
            <a:off x="426424" y="440495"/>
            <a:ext cx="11336039" cy="739343"/>
          </a:xfrm>
          <a:prstGeom prst="rect">
            <a:avLst/>
          </a:prstGeom>
          <a:noFill/>
          <a:ln>
            <a:noFill/>
          </a:ln>
        </p:spPr>
        <p:txBody>
          <a:bodyPr anchorCtr="0" anchor="t" bIns="0" lIns="0" spcFirstLastPara="1" rIns="0" wrap="square" tIns="164575"/>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layout: three columns graphic and text">
  <p:cSld name="Graphic layout: three columns graphic and text">
    <p:spTree>
      <p:nvGrpSpPr>
        <p:cNvPr id="337" name="Shape 337"/>
        <p:cNvGrpSpPr/>
        <p:nvPr/>
      </p:nvGrpSpPr>
      <p:grpSpPr>
        <a:xfrm>
          <a:off x="0" y="0"/>
          <a:ext cx="0" cy="0"/>
          <a:chOff x="0" y="0"/>
          <a:chExt cx="0" cy="0"/>
        </a:xfrm>
      </p:grpSpPr>
      <p:sp>
        <p:nvSpPr>
          <p:cNvPr id="338" name="Google Shape;338;p54"/>
          <p:cNvSpPr/>
          <p:nvPr/>
        </p:nvSpPr>
        <p:spPr>
          <a:xfrm>
            <a:off x="426425" y="1599723"/>
            <a:ext cx="3632388" cy="3128966"/>
          </a:xfrm>
          <a:prstGeom prst="rect">
            <a:avLst/>
          </a:prstGeom>
          <a:solidFill>
            <a:srgbClr val="CCCCCC"/>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339" name="Google Shape;339;p54"/>
          <p:cNvSpPr txBox="1"/>
          <p:nvPr>
            <p:ph idx="1" type="body"/>
          </p:nvPr>
        </p:nvSpPr>
        <p:spPr>
          <a:xfrm>
            <a:off x="897219" y="1958468"/>
            <a:ext cx="2698612" cy="2411476"/>
          </a:xfrm>
          <a:prstGeom prst="rect">
            <a:avLst/>
          </a:prstGeom>
          <a:noFill/>
          <a:ln>
            <a:noFill/>
          </a:ln>
        </p:spPr>
        <p:txBody>
          <a:bodyPr anchorCtr="0" anchor="ctr" bIns="0" lIns="0" spcFirstLastPara="1" rIns="0" wrap="square" tIns="0"/>
          <a:lstStyle>
            <a:lvl1pPr indent="-228600" lvl="0" marL="4572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indent="-228600" lvl="1" marL="914400" algn="l">
              <a:lnSpc>
                <a:spcPct val="90000"/>
              </a:lnSpc>
              <a:spcBef>
                <a:spcPts val="0"/>
              </a:spcBef>
              <a:spcAft>
                <a:spcPts val="0"/>
              </a:spcAft>
              <a:buClr>
                <a:srgbClr val="000000"/>
              </a:buClr>
              <a:buSzPts val="1620"/>
              <a:buNone/>
              <a:defRPr/>
            </a:lvl2pPr>
            <a:lvl3pPr indent="-228600" lvl="2" marL="1371600" algn="l">
              <a:lnSpc>
                <a:spcPct val="90000"/>
              </a:lnSpc>
              <a:spcBef>
                <a:spcPts val="0"/>
              </a:spcBef>
              <a:spcAft>
                <a:spcPts val="0"/>
              </a:spcAft>
              <a:buClr>
                <a:srgbClr val="000000"/>
              </a:buClr>
              <a:buSzPts val="1620"/>
              <a:buNone/>
              <a:defRPr/>
            </a:lvl3pPr>
            <a:lvl4pPr indent="-228600" lvl="3" marL="1828800" algn="l">
              <a:lnSpc>
                <a:spcPct val="90000"/>
              </a:lnSpc>
              <a:spcBef>
                <a:spcPts val="0"/>
              </a:spcBef>
              <a:spcAft>
                <a:spcPts val="0"/>
              </a:spcAft>
              <a:buClr>
                <a:srgbClr val="000000"/>
              </a:buClr>
              <a:buSzPts val="1620"/>
              <a:buNone/>
              <a:defRPr/>
            </a:lvl4pPr>
            <a:lvl5pPr indent="-228600" lvl="4" marL="2286000" algn="l">
              <a:lnSpc>
                <a:spcPct val="90000"/>
              </a:lnSpc>
              <a:spcBef>
                <a:spcPts val="0"/>
              </a:spcBef>
              <a:spcAft>
                <a:spcPts val="0"/>
              </a:spcAft>
              <a:buClr>
                <a:srgbClr val="000000"/>
              </a:buClr>
              <a:buSzPts val="162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0" name="Google Shape;340;p54"/>
          <p:cNvSpPr/>
          <p:nvPr/>
        </p:nvSpPr>
        <p:spPr>
          <a:xfrm>
            <a:off x="4281363" y="1599723"/>
            <a:ext cx="3623052" cy="3128966"/>
          </a:xfrm>
          <a:prstGeom prst="rect">
            <a:avLst/>
          </a:prstGeom>
          <a:solidFill>
            <a:srgbClr val="CCCCCC"/>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341" name="Google Shape;341;p54"/>
          <p:cNvSpPr/>
          <p:nvPr/>
        </p:nvSpPr>
        <p:spPr>
          <a:xfrm>
            <a:off x="8126965" y="1599723"/>
            <a:ext cx="3635499" cy="3128966"/>
          </a:xfrm>
          <a:prstGeom prst="rect">
            <a:avLst/>
          </a:prstGeom>
          <a:solidFill>
            <a:srgbClr val="CCCCCC"/>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342" name="Google Shape;342;p54"/>
          <p:cNvSpPr txBox="1"/>
          <p:nvPr>
            <p:ph idx="2" type="body"/>
          </p:nvPr>
        </p:nvSpPr>
        <p:spPr>
          <a:xfrm>
            <a:off x="4746694" y="1958468"/>
            <a:ext cx="2698612" cy="2411476"/>
          </a:xfrm>
          <a:prstGeom prst="rect">
            <a:avLst/>
          </a:prstGeom>
          <a:noFill/>
          <a:ln>
            <a:noFill/>
          </a:ln>
        </p:spPr>
        <p:txBody>
          <a:bodyPr anchorCtr="0" anchor="ctr" bIns="0" lIns="0" spcFirstLastPara="1" rIns="0" wrap="square" tIns="0"/>
          <a:lstStyle>
            <a:lvl1pPr indent="-228600" lvl="0" marL="4572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indent="-228600" lvl="1" marL="914400" algn="l">
              <a:lnSpc>
                <a:spcPct val="90000"/>
              </a:lnSpc>
              <a:spcBef>
                <a:spcPts val="0"/>
              </a:spcBef>
              <a:spcAft>
                <a:spcPts val="0"/>
              </a:spcAft>
              <a:buClr>
                <a:srgbClr val="000000"/>
              </a:buClr>
              <a:buSzPts val="1620"/>
              <a:buNone/>
              <a:defRPr/>
            </a:lvl2pPr>
            <a:lvl3pPr indent="-228600" lvl="2" marL="1371600" algn="l">
              <a:lnSpc>
                <a:spcPct val="90000"/>
              </a:lnSpc>
              <a:spcBef>
                <a:spcPts val="0"/>
              </a:spcBef>
              <a:spcAft>
                <a:spcPts val="0"/>
              </a:spcAft>
              <a:buClr>
                <a:srgbClr val="000000"/>
              </a:buClr>
              <a:buSzPts val="1620"/>
              <a:buNone/>
              <a:defRPr/>
            </a:lvl3pPr>
            <a:lvl4pPr indent="-228600" lvl="3" marL="1828800" algn="l">
              <a:lnSpc>
                <a:spcPct val="90000"/>
              </a:lnSpc>
              <a:spcBef>
                <a:spcPts val="0"/>
              </a:spcBef>
              <a:spcAft>
                <a:spcPts val="0"/>
              </a:spcAft>
              <a:buClr>
                <a:srgbClr val="000000"/>
              </a:buClr>
              <a:buSzPts val="1620"/>
              <a:buNone/>
              <a:defRPr/>
            </a:lvl4pPr>
            <a:lvl5pPr indent="-228600" lvl="4" marL="2286000" algn="l">
              <a:lnSpc>
                <a:spcPct val="90000"/>
              </a:lnSpc>
              <a:spcBef>
                <a:spcPts val="0"/>
              </a:spcBef>
              <a:spcAft>
                <a:spcPts val="0"/>
              </a:spcAft>
              <a:buClr>
                <a:srgbClr val="000000"/>
              </a:buClr>
              <a:buSzPts val="162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 name="Google Shape;343;p54"/>
          <p:cNvSpPr txBox="1"/>
          <p:nvPr>
            <p:ph idx="3" type="body"/>
          </p:nvPr>
        </p:nvSpPr>
        <p:spPr>
          <a:xfrm>
            <a:off x="8598490" y="1958468"/>
            <a:ext cx="2698612" cy="2411476"/>
          </a:xfrm>
          <a:prstGeom prst="rect">
            <a:avLst/>
          </a:prstGeom>
          <a:noFill/>
          <a:ln>
            <a:noFill/>
          </a:ln>
        </p:spPr>
        <p:txBody>
          <a:bodyPr anchorCtr="0" anchor="ctr" bIns="0" lIns="0" spcFirstLastPara="1" rIns="0" wrap="square" tIns="0"/>
          <a:lstStyle>
            <a:lvl1pPr indent="-228600" lvl="0" marL="4572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indent="-228600" lvl="1" marL="914400" algn="l">
              <a:lnSpc>
                <a:spcPct val="90000"/>
              </a:lnSpc>
              <a:spcBef>
                <a:spcPts val="0"/>
              </a:spcBef>
              <a:spcAft>
                <a:spcPts val="0"/>
              </a:spcAft>
              <a:buClr>
                <a:srgbClr val="000000"/>
              </a:buClr>
              <a:buSzPts val="1620"/>
              <a:buNone/>
              <a:defRPr/>
            </a:lvl2pPr>
            <a:lvl3pPr indent="-228600" lvl="2" marL="1371600" algn="l">
              <a:lnSpc>
                <a:spcPct val="90000"/>
              </a:lnSpc>
              <a:spcBef>
                <a:spcPts val="0"/>
              </a:spcBef>
              <a:spcAft>
                <a:spcPts val="0"/>
              </a:spcAft>
              <a:buClr>
                <a:srgbClr val="000000"/>
              </a:buClr>
              <a:buSzPts val="1620"/>
              <a:buNone/>
              <a:defRPr/>
            </a:lvl3pPr>
            <a:lvl4pPr indent="-228600" lvl="3" marL="1828800" algn="l">
              <a:lnSpc>
                <a:spcPct val="90000"/>
              </a:lnSpc>
              <a:spcBef>
                <a:spcPts val="0"/>
              </a:spcBef>
              <a:spcAft>
                <a:spcPts val="0"/>
              </a:spcAft>
              <a:buClr>
                <a:srgbClr val="000000"/>
              </a:buClr>
              <a:buSzPts val="1620"/>
              <a:buNone/>
              <a:defRPr/>
            </a:lvl4pPr>
            <a:lvl5pPr indent="-228600" lvl="4" marL="2286000" algn="l">
              <a:lnSpc>
                <a:spcPct val="90000"/>
              </a:lnSpc>
              <a:spcBef>
                <a:spcPts val="0"/>
              </a:spcBef>
              <a:spcAft>
                <a:spcPts val="0"/>
              </a:spcAft>
              <a:buClr>
                <a:srgbClr val="000000"/>
              </a:buClr>
              <a:buSzPts val="162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 name="Google Shape;344;p54"/>
          <p:cNvSpPr txBox="1"/>
          <p:nvPr>
            <p:ph type="title"/>
          </p:nvPr>
        </p:nvSpPr>
        <p:spPr>
          <a:xfrm>
            <a:off x="426424" y="440495"/>
            <a:ext cx="11336039" cy="739343"/>
          </a:xfrm>
          <a:prstGeom prst="rect">
            <a:avLst/>
          </a:prstGeom>
          <a:noFill/>
          <a:ln>
            <a:noFill/>
          </a:ln>
        </p:spPr>
        <p:txBody>
          <a:bodyPr anchorCtr="0" anchor="t" bIns="0" lIns="0" spcFirstLastPara="1" rIns="0" wrap="square" tIns="164575"/>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5" name="Google Shape;345;p54"/>
          <p:cNvSpPr txBox="1"/>
          <p:nvPr>
            <p:ph idx="4" type="body"/>
          </p:nvPr>
        </p:nvSpPr>
        <p:spPr>
          <a:xfrm>
            <a:off x="426425" y="4927922"/>
            <a:ext cx="3627659" cy="1307666"/>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Clr>
                <a:schemeClr val="dk2"/>
              </a:buClr>
              <a:buSzPts val="1411"/>
              <a:buNone/>
              <a:defRPr b="1" sz="1568">
                <a:solidFill>
                  <a:schemeClr val="dk2"/>
                </a:solidFill>
                <a:latin typeface="Quattrocento Sans"/>
                <a:ea typeface="Quattrocento Sans"/>
                <a:cs typeface="Quattrocento Sans"/>
                <a:sym typeface="Quattrocento Sans"/>
              </a:defRPr>
            </a:lvl1pPr>
            <a:lvl2pPr indent="-228600" lvl="1" marL="914400" marR="0" algn="l">
              <a:lnSpc>
                <a:spcPct val="100000"/>
              </a:lnSpc>
              <a:spcBef>
                <a:spcPts val="784"/>
              </a:spcBef>
              <a:spcAft>
                <a:spcPts val="0"/>
              </a:spcAft>
              <a:buClr>
                <a:srgbClr val="000000"/>
              </a:buClr>
              <a:buSzPts val="1411"/>
              <a:buFont typeface="Arial"/>
              <a:buNone/>
              <a:defRPr sz="1568">
                <a:solidFill>
                  <a:srgbClr val="000000"/>
                </a:solidFill>
              </a:defRPr>
            </a:lvl2pPr>
            <a:lvl3pPr indent="-228600" lvl="2" marL="1371600" algn="l">
              <a:lnSpc>
                <a:spcPct val="90000"/>
              </a:lnSpc>
              <a:spcBef>
                <a:spcPts val="784"/>
              </a:spcBef>
              <a:spcAft>
                <a:spcPts val="0"/>
              </a:spcAft>
              <a:buClr>
                <a:srgbClr val="000000"/>
              </a:buClr>
              <a:buSzPts val="1411"/>
              <a:buNone/>
              <a:defRPr/>
            </a:lvl3pPr>
            <a:lvl4pPr indent="-228600" lvl="3" marL="1828800" algn="l">
              <a:lnSpc>
                <a:spcPct val="90000"/>
              </a:lnSpc>
              <a:spcBef>
                <a:spcPts val="0"/>
              </a:spcBef>
              <a:spcAft>
                <a:spcPts val="0"/>
              </a:spcAft>
              <a:buClr>
                <a:srgbClr val="000000"/>
              </a:buClr>
              <a:buSzPts val="1411"/>
              <a:buNone/>
              <a:defRPr/>
            </a:lvl4pPr>
            <a:lvl5pPr indent="-228600" lvl="4" marL="2286000" algn="l">
              <a:lnSpc>
                <a:spcPct val="90000"/>
              </a:lnSpc>
              <a:spcBef>
                <a:spcPts val="0"/>
              </a:spcBef>
              <a:spcAft>
                <a:spcPts val="0"/>
              </a:spcAft>
              <a:buClr>
                <a:srgbClr val="000000"/>
              </a:buClr>
              <a:buSzPts val="1411"/>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6" name="Google Shape;346;p54"/>
          <p:cNvSpPr txBox="1"/>
          <p:nvPr>
            <p:ph idx="5" type="body"/>
          </p:nvPr>
        </p:nvSpPr>
        <p:spPr>
          <a:xfrm>
            <a:off x="4281362" y="4927922"/>
            <a:ext cx="3623051" cy="1307666"/>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indent="-228600" lvl="1" marL="914400" marR="0" algn="l">
              <a:lnSpc>
                <a:spcPct val="100000"/>
              </a:lnSpc>
              <a:spcBef>
                <a:spcPts val="784"/>
              </a:spcBef>
              <a:spcAft>
                <a:spcPts val="0"/>
              </a:spcAft>
              <a:buClr>
                <a:srgbClr val="000000"/>
              </a:buClr>
              <a:buSzPts val="1411"/>
              <a:buFont typeface="Arial"/>
              <a:buNone/>
              <a:defRPr sz="1568">
                <a:solidFill>
                  <a:srgbClr val="000000"/>
                </a:solidFill>
              </a:defRPr>
            </a:lvl2pPr>
            <a:lvl3pPr indent="-228600" lvl="2" marL="1371600" algn="l">
              <a:lnSpc>
                <a:spcPct val="90000"/>
              </a:lnSpc>
              <a:spcBef>
                <a:spcPts val="784"/>
              </a:spcBef>
              <a:spcAft>
                <a:spcPts val="0"/>
              </a:spcAft>
              <a:buClr>
                <a:srgbClr val="000000"/>
              </a:buClr>
              <a:buSzPts val="1411"/>
              <a:buNone/>
              <a:defRPr/>
            </a:lvl3pPr>
            <a:lvl4pPr indent="-228600" lvl="3" marL="1828800" algn="l">
              <a:lnSpc>
                <a:spcPct val="90000"/>
              </a:lnSpc>
              <a:spcBef>
                <a:spcPts val="0"/>
              </a:spcBef>
              <a:spcAft>
                <a:spcPts val="0"/>
              </a:spcAft>
              <a:buClr>
                <a:srgbClr val="000000"/>
              </a:buClr>
              <a:buSzPts val="1411"/>
              <a:buNone/>
              <a:defRPr/>
            </a:lvl4pPr>
            <a:lvl5pPr indent="-228600" lvl="4" marL="2286000" algn="l">
              <a:lnSpc>
                <a:spcPct val="90000"/>
              </a:lnSpc>
              <a:spcBef>
                <a:spcPts val="0"/>
              </a:spcBef>
              <a:spcAft>
                <a:spcPts val="0"/>
              </a:spcAft>
              <a:buClr>
                <a:srgbClr val="000000"/>
              </a:buClr>
              <a:buSzPts val="1411"/>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7" name="Google Shape;347;p54"/>
          <p:cNvSpPr txBox="1"/>
          <p:nvPr>
            <p:ph idx="6" type="body"/>
          </p:nvPr>
        </p:nvSpPr>
        <p:spPr>
          <a:xfrm>
            <a:off x="8126963" y="4927922"/>
            <a:ext cx="3635502" cy="1307666"/>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indent="-228600" lvl="1" marL="914400" marR="0" algn="l">
              <a:lnSpc>
                <a:spcPct val="100000"/>
              </a:lnSpc>
              <a:spcBef>
                <a:spcPts val="784"/>
              </a:spcBef>
              <a:spcAft>
                <a:spcPts val="0"/>
              </a:spcAft>
              <a:buClr>
                <a:srgbClr val="000000"/>
              </a:buClr>
              <a:buSzPts val="1411"/>
              <a:buFont typeface="Arial"/>
              <a:buNone/>
              <a:defRPr sz="1568">
                <a:solidFill>
                  <a:srgbClr val="000000"/>
                </a:solidFill>
              </a:defRPr>
            </a:lvl2pPr>
            <a:lvl3pPr indent="-228600" lvl="2" marL="1371600" algn="l">
              <a:lnSpc>
                <a:spcPct val="90000"/>
              </a:lnSpc>
              <a:spcBef>
                <a:spcPts val="784"/>
              </a:spcBef>
              <a:spcAft>
                <a:spcPts val="0"/>
              </a:spcAft>
              <a:buClr>
                <a:srgbClr val="000000"/>
              </a:buClr>
              <a:buSzPts val="1411"/>
              <a:buNone/>
              <a:defRPr/>
            </a:lvl3pPr>
            <a:lvl4pPr indent="-228600" lvl="3" marL="1828800" algn="l">
              <a:lnSpc>
                <a:spcPct val="90000"/>
              </a:lnSpc>
              <a:spcBef>
                <a:spcPts val="0"/>
              </a:spcBef>
              <a:spcAft>
                <a:spcPts val="0"/>
              </a:spcAft>
              <a:buClr>
                <a:srgbClr val="000000"/>
              </a:buClr>
              <a:buSzPts val="1411"/>
              <a:buNone/>
              <a:defRPr/>
            </a:lvl4pPr>
            <a:lvl5pPr indent="-228600" lvl="4" marL="2286000" algn="l">
              <a:lnSpc>
                <a:spcPct val="90000"/>
              </a:lnSpc>
              <a:spcBef>
                <a:spcPts val="0"/>
              </a:spcBef>
              <a:spcAft>
                <a:spcPts val="0"/>
              </a:spcAft>
              <a:buClr>
                <a:srgbClr val="000000"/>
              </a:buClr>
              <a:buSzPts val="1411"/>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layout: four columns graphic and text">
  <p:cSld name="Graphic layout: four columns graphic and text">
    <p:spTree>
      <p:nvGrpSpPr>
        <p:cNvPr id="348" name="Shape 348"/>
        <p:cNvGrpSpPr/>
        <p:nvPr/>
      </p:nvGrpSpPr>
      <p:grpSpPr>
        <a:xfrm>
          <a:off x="0" y="0"/>
          <a:ext cx="0" cy="0"/>
          <a:chOff x="0" y="0"/>
          <a:chExt cx="0" cy="0"/>
        </a:xfrm>
      </p:grpSpPr>
      <p:sp>
        <p:nvSpPr>
          <p:cNvPr id="349" name="Google Shape;349;p55"/>
          <p:cNvSpPr/>
          <p:nvPr/>
        </p:nvSpPr>
        <p:spPr>
          <a:xfrm>
            <a:off x="9109046" y="1590385"/>
            <a:ext cx="2653417" cy="3128965"/>
          </a:xfrm>
          <a:prstGeom prst="rect">
            <a:avLst/>
          </a:prstGeom>
          <a:solidFill>
            <a:schemeClr val="lt2"/>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350" name="Google Shape;350;p55"/>
          <p:cNvSpPr/>
          <p:nvPr/>
        </p:nvSpPr>
        <p:spPr>
          <a:xfrm>
            <a:off x="6214840" y="1590385"/>
            <a:ext cx="2653417" cy="3128965"/>
          </a:xfrm>
          <a:prstGeom prst="rect">
            <a:avLst/>
          </a:prstGeom>
          <a:solidFill>
            <a:schemeClr val="lt2"/>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351" name="Google Shape;351;p55"/>
          <p:cNvSpPr/>
          <p:nvPr/>
        </p:nvSpPr>
        <p:spPr>
          <a:xfrm>
            <a:off x="3320633" y="1590385"/>
            <a:ext cx="2653417" cy="3128965"/>
          </a:xfrm>
          <a:prstGeom prst="rect">
            <a:avLst/>
          </a:prstGeom>
          <a:solidFill>
            <a:schemeClr val="lt2"/>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352" name="Google Shape;352;p55"/>
          <p:cNvSpPr/>
          <p:nvPr/>
        </p:nvSpPr>
        <p:spPr>
          <a:xfrm>
            <a:off x="426426" y="1590385"/>
            <a:ext cx="2653417" cy="3128965"/>
          </a:xfrm>
          <a:prstGeom prst="rect">
            <a:avLst/>
          </a:prstGeom>
          <a:solidFill>
            <a:schemeClr val="lt2"/>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353" name="Google Shape;353;p55"/>
          <p:cNvSpPr txBox="1"/>
          <p:nvPr>
            <p:ph type="title"/>
          </p:nvPr>
        </p:nvSpPr>
        <p:spPr>
          <a:xfrm>
            <a:off x="426424" y="435824"/>
            <a:ext cx="11336039" cy="744014"/>
          </a:xfrm>
          <a:prstGeom prst="rect">
            <a:avLst/>
          </a:prstGeom>
          <a:noFill/>
          <a:ln>
            <a:noFill/>
          </a:ln>
        </p:spPr>
        <p:txBody>
          <a:bodyPr anchorCtr="0" anchor="t" bIns="0" lIns="0" spcFirstLastPara="1" rIns="0" wrap="square" tIns="164575"/>
          <a:lstStyle>
            <a:lvl1pPr lvl="0" algn="l">
              <a:lnSpc>
                <a:spcPct val="90000"/>
              </a:lnSpc>
              <a:spcBef>
                <a:spcPts val="0"/>
              </a:spcBef>
              <a:spcAft>
                <a:spcPts val="0"/>
              </a:spcAft>
              <a:buClr>
                <a:srgbClr val="000000"/>
              </a:buClr>
              <a:buSzPts val="3725"/>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4" name="Google Shape;354;p55"/>
          <p:cNvSpPr txBox="1"/>
          <p:nvPr>
            <p:ph idx="1" type="body"/>
          </p:nvPr>
        </p:nvSpPr>
        <p:spPr>
          <a:xfrm>
            <a:off x="966751" y="2135537"/>
            <a:ext cx="1572767" cy="2038660"/>
          </a:xfrm>
          <a:prstGeom prst="rect">
            <a:avLst/>
          </a:prstGeom>
          <a:noFill/>
          <a:ln>
            <a:noFill/>
          </a:ln>
        </p:spPr>
        <p:txBody>
          <a:bodyPr anchorCtr="0" anchor="ctr" bIns="0" lIns="0" spcFirstLastPara="1" rIns="0" wrap="square" tIns="0"/>
          <a:lstStyle>
            <a:lvl1pPr indent="-228600" lvl="0" marL="4572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indent="-228600" lvl="1" marL="914400" algn="l">
              <a:lnSpc>
                <a:spcPct val="90000"/>
              </a:lnSpc>
              <a:spcBef>
                <a:spcPts val="0"/>
              </a:spcBef>
              <a:spcAft>
                <a:spcPts val="0"/>
              </a:spcAft>
              <a:buClr>
                <a:srgbClr val="000000"/>
              </a:buClr>
              <a:buSzPts val="1620"/>
              <a:buNone/>
              <a:defRPr/>
            </a:lvl2pPr>
            <a:lvl3pPr indent="-228600" lvl="2" marL="1371600" algn="l">
              <a:lnSpc>
                <a:spcPct val="90000"/>
              </a:lnSpc>
              <a:spcBef>
                <a:spcPts val="0"/>
              </a:spcBef>
              <a:spcAft>
                <a:spcPts val="0"/>
              </a:spcAft>
              <a:buClr>
                <a:srgbClr val="000000"/>
              </a:buClr>
              <a:buSzPts val="1620"/>
              <a:buNone/>
              <a:defRPr/>
            </a:lvl3pPr>
            <a:lvl4pPr indent="-228600" lvl="3" marL="1828800" algn="l">
              <a:lnSpc>
                <a:spcPct val="90000"/>
              </a:lnSpc>
              <a:spcBef>
                <a:spcPts val="0"/>
              </a:spcBef>
              <a:spcAft>
                <a:spcPts val="0"/>
              </a:spcAft>
              <a:buClr>
                <a:srgbClr val="000000"/>
              </a:buClr>
              <a:buSzPts val="1620"/>
              <a:buNone/>
              <a:defRPr/>
            </a:lvl4pPr>
            <a:lvl5pPr indent="-228600" lvl="4" marL="2286000" algn="l">
              <a:lnSpc>
                <a:spcPct val="90000"/>
              </a:lnSpc>
              <a:spcBef>
                <a:spcPts val="0"/>
              </a:spcBef>
              <a:spcAft>
                <a:spcPts val="0"/>
              </a:spcAft>
              <a:buClr>
                <a:srgbClr val="000000"/>
              </a:buClr>
              <a:buSzPts val="162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55" name="Google Shape;355;p55"/>
          <p:cNvSpPr txBox="1"/>
          <p:nvPr>
            <p:ph idx="2" type="body"/>
          </p:nvPr>
        </p:nvSpPr>
        <p:spPr>
          <a:xfrm>
            <a:off x="3849259" y="2135537"/>
            <a:ext cx="1596164" cy="2038660"/>
          </a:xfrm>
          <a:prstGeom prst="rect">
            <a:avLst/>
          </a:prstGeom>
          <a:noFill/>
          <a:ln>
            <a:noFill/>
          </a:ln>
        </p:spPr>
        <p:txBody>
          <a:bodyPr anchorCtr="0" anchor="ctr" bIns="0" lIns="0" spcFirstLastPara="1" rIns="0" wrap="square" tIns="0"/>
          <a:lstStyle>
            <a:lvl1pPr indent="-228600" lvl="0" marL="4572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indent="-228600" lvl="1" marL="914400" algn="l">
              <a:lnSpc>
                <a:spcPct val="90000"/>
              </a:lnSpc>
              <a:spcBef>
                <a:spcPts val="0"/>
              </a:spcBef>
              <a:spcAft>
                <a:spcPts val="0"/>
              </a:spcAft>
              <a:buClr>
                <a:srgbClr val="000000"/>
              </a:buClr>
              <a:buSzPts val="1620"/>
              <a:buNone/>
              <a:defRPr/>
            </a:lvl2pPr>
            <a:lvl3pPr indent="-228600" lvl="2" marL="1371600" algn="l">
              <a:lnSpc>
                <a:spcPct val="90000"/>
              </a:lnSpc>
              <a:spcBef>
                <a:spcPts val="0"/>
              </a:spcBef>
              <a:spcAft>
                <a:spcPts val="0"/>
              </a:spcAft>
              <a:buClr>
                <a:srgbClr val="000000"/>
              </a:buClr>
              <a:buSzPts val="1620"/>
              <a:buNone/>
              <a:defRPr/>
            </a:lvl3pPr>
            <a:lvl4pPr indent="-228600" lvl="3" marL="1828800" algn="l">
              <a:lnSpc>
                <a:spcPct val="90000"/>
              </a:lnSpc>
              <a:spcBef>
                <a:spcPts val="0"/>
              </a:spcBef>
              <a:spcAft>
                <a:spcPts val="0"/>
              </a:spcAft>
              <a:buClr>
                <a:srgbClr val="000000"/>
              </a:buClr>
              <a:buSzPts val="1620"/>
              <a:buNone/>
              <a:defRPr/>
            </a:lvl4pPr>
            <a:lvl5pPr indent="-228600" lvl="4" marL="2286000" algn="l">
              <a:lnSpc>
                <a:spcPct val="90000"/>
              </a:lnSpc>
              <a:spcBef>
                <a:spcPts val="0"/>
              </a:spcBef>
              <a:spcAft>
                <a:spcPts val="0"/>
              </a:spcAft>
              <a:buClr>
                <a:srgbClr val="000000"/>
              </a:buClr>
              <a:buSzPts val="162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56" name="Google Shape;356;p55"/>
          <p:cNvSpPr txBox="1"/>
          <p:nvPr>
            <p:ph idx="3" type="body"/>
          </p:nvPr>
        </p:nvSpPr>
        <p:spPr>
          <a:xfrm>
            <a:off x="426426" y="4927922"/>
            <a:ext cx="2653417" cy="1307666"/>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Clr>
                <a:schemeClr val="dk2"/>
              </a:buClr>
              <a:buSzPts val="1411"/>
              <a:buNone/>
              <a:defRPr b="1" sz="1568">
                <a:solidFill>
                  <a:schemeClr val="dk2"/>
                </a:solidFill>
                <a:latin typeface="Quattrocento Sans"/>
                <a:ea typeface="Quattrocento Sans"/>
                <a:cs typeface="Quattrocento Sans"/>
                <a:sym typeface="Quattrocento Sans"/>
              </a:defRPr>
            </a:lvl1pPr>
            <a:lvl2pPr indent="-228600" lvl="1" marL="914400" marR="0" algn="l">
              <a:lnSpc>
                <a:spcPct val="100000"/>
              </a:lnSpc>
              <a:spcBef>
                <a:spcPts val="784"/>
              </a:spcBef>
              <a:spcAft>
                <a:spcPts val="0"/>
              </a:spcAft>
              <a:buClr>
                <a:srgbClr val="000000"/>
              </a:buClr>
              <a:buSzPts val="1411"/>
              <a:buFont typeface="Arial"/>
              <a:buNone/>
              <a:defRPr sz="1568">
                <a:solidFill>
                  <a:srgbClr val="000000"/>
                </a:solidFill>
              </a:defRPr>
            </a:lvl2pPr>
            <a:lvl3pPr indent="-228600" lvl="2" marL="1371600" algn="l">
              <a:lnSpc>
                <a:spcPct val="90000"/>
              </a:lnSpc>
              <a:spcBef>
                <a:spcPts val="784"/>
              </a:spcBef>
              <a:spcAft>
                <a:spcPts val="0"/>
              </a:spcAft>
              <a:buClr>
                <a:srgbClr val="000000"/>
              </a:buClr>
              <a:buSzPts val="1411"/>
              <a:buNone/>
              <a:defRPr/>
            </a:lvl3pPr>
            <a:lvl4pPr indent="-228600" lvl="3" marL="1828800" algn="l">
              <a:lnSpc>
                <a:spcPct val="90000"/>
              </a:lnSpc>
              <a:spcBef>
                <a:spcPts val="0"/>
              </a:spcBef>
              <a:spcAft>
                <a:spcPts val="0"/>
              </a:spcAft>
              <a:buClr>
                <a:srgbClr val="000000"/>
              </a:buClr>
              <a:buSzPts val="1411"/>
              <a:buNone/>
              <a:defRPr/>
            </a:lvl4pPr>
            <a:lvl5pPr indent="-228600" lvl="4" marL="2286000" algn="l">
              <a:lnSpc>
                <a:spcPct val="90000"/>
              </a:lnSpc>
              <a:spcBef>
                <a:spcPts val="0"/>
              </a:spcBef>
              <a:spcAft>
                <a:spcPts val="0"/>
              </a:spcAft>
              <a:buClr>
                <a:srgbClr val="000000"/>
              </a:buClr>
              <a:buSzPts val="1411"/>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57" name="Google Shape;357;p55"/>
          <p:cNvSpPr txBox="1"/>
          <p:nvPr>
            <p:ph idx="4" type="body"/>
          </p:nvPr>
        </p:nvSpPr>
        <p:spPr>
          <a:xfrm>
            <a:off x="3320633" y="4927922"/>
            <a:ext cx="2653417" cy="1307666"/>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indent="-228600" lvl="1" marL="914400" marR="0" algn="l">
              <a:lnSpc>
                <a:spcPct val="100000"/>
              </a:lnSpc>
              <a:spcBef>
                <a:spcPts val="784"/>
              </a:spcBef>
              <a:spcAft>
                <a:spcPts val="0"/>
              </a:spcAft>
              <a:buClr>
                <a:srgbClr val="000000"/>
              </a:buClr>
              <a:buSzPts val="1411"/>
              <a:buFont typeface="Arial"/>
              <a:buNone/>
              <a:defRPr sz="1568">
                <a:solidFill>
                  <a:srgbClr val="000000"/>
                </a:solidFill>
              </a:defRPr>
            </a:lvl2pPr>
            <a:lvl3pPr indent="-228600" lvl="2" marL="1371600" algn="l">
              <a:lnSpc>
                <a:spcPct val="90000"/>
              </a:lnSpc>
              <a:spcBef>
                <a:spcPts val="784"/>
              </a:spcBef>
              <a:spcAft>
                <a:spcPts val="0"/>
              </a:spcAft>
              <a:buClr>
                <a:srgbClr val="000000"/>
              </a:buClr>
              <a:buSzPts val="1411"/>
              <a:buNone/>
              <a:defRPr/>
            </a:lvl3pPr>
            <a:lvl4pPr indent="-228600" lvl="3" marL="1828800" algn="l">
              <a:lnSpc>
                <a:spcPct val="90000"/>
              </a:lnSpc>
              <a:spcBef>
                <a:spcPts val="0"/>
              </a:spcBef>
              <a:spcAft>
                <a:spcPts val="0"/>
              </a:spcAft>
              <a:buClr>
                <a:srgbClr val="000000"/>
              </a:buClr>
              <a:buSzPts val="1411"/>
              <a:buNone/>
              <a:defRPr/>
            </a:lvl4pPr>
            <a:lvl5pPr indent="-228600" lvl="4" marL="2286000" algn="l">
              <a:lnSpc>
                <a:spcPct val="90000"/>
              </a:lnSpc>
              <a:spcBef>
                <a:spcPts val="0"/>
              </a:spcBef>
              <a:spcAft>
                <a:spcPts val="0"/>
              </a:spcAft>
              <a:buClr>
                <a:srgbClr val="000000"/>
              </a:buClr>
              <a:buSzPts val="1411"/>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58" name="Google Shape;358;p55"/>
          <p:cNvSpPr txBox="1"/>
          <p:nvPr>
            <p:ph idx="5" type="body"/>
          </p:nvPr>
        </p:nvSpPr>
        <p:spPr>
          <a:xfrm>
            <a:off x="6214840" y="4927922"/>
            <a:ext cx="2653417" cy="1307666"/>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indent="-228600" lvl="1" marL="914400" marR="0" algn="l">
              <a:lnSpc>
                <a:spcPct val="100000"/>
              </a:lnSpc>
              <a:spcBef>
                <a:spcPts val="784"/>
              </a:spcBef>
              <a:spcAft>
                <a:spcPts val="0"/>
              </a:spcAft>
              <a:buClr>
                <a:srgbClr val="000000"/>
              </a:buClr>
              <a:buSzPts val="1411"/>
              <a:buFont typeface="Arial"/>
              <a:buNone/>
              <a:defRPr sz="1568">
                <a:solidFill>
                  <a:srgbClr val="000000"/>
                </a:solidFill>
              </a:defRPr>
            </a:lvl2pPr>
            <a:lvl3pPr indent="-228600" lvl="2" marL="1371600" algn="l">
              <a:lnSpc>
                <a:spcPct val="90000"/>
              </a:lnSpc>
              <a:spcBef>
                <a:spcPts val="784"/>
              </a:spcBef>
              <a:spcAft>
                <a:spcPts val="0"/>
              </a:spcAft>
              <a:buClr>
                <a:srgbClr val="000000"/>
              </a:buClr>
              <a:buSzPts val="1411"/>
              <a:buNone/>
              <a:defRPr/>
            </a:lvl3pPr>
            <a:lvl4pPr indent="-228600" lvl="3" marL="1828800" algn="l">
              <a:lnSpc>
                <a:spcPct val="90000"/>
              </a:lnSpc>
              <a:spcBef>
                <a:spcPts val="0"/>
              </a:spcBef>
              <a:spcAft>
                <a:spcPts val="0"/>
              </a:spcAft>
              <a:buClr>
                <a:srgbClr val="000000"/>
              </a:buClr>
              <a:buSzPts val="1411"/>
              <a:buNone/>
              <a:defRPr/>
            </a:lvl4pPr>
            <a:lvl5pPr indent="-228600" lvl="4" marL="2286000" algn="l">
              <a:lnSpc>
                <a:spcPct val="90000"/>
              </a:lnSpc>
              <a:spcBef>
                <a:spcPts val="0"/>
              </a:spcBef>
              <a:spcAft>
                <a:spcPts val="0"/>
              </a:spcAft>
              <a:buClr>
                <a:srgbClr val="000000"/>
              </a:buClr>
              <a:buSzPts val="1411"/>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59" name="Google Shape;359;p55"/>
          <p:cNvSpPr txBox="1"/>
          <p:nvPr>
            <p:ph idx="6" type="body"/>
          </p:nvPr>
        </p:nvSpPr>
        <p:spPr>
          <a:xfrm>
            <a:off x="6743466" y="2135537"/>
            <a:ext cx="1596164" cy="2038660"/>
          </a:xfrm>
          <a:prstGeom prst="rect">
            <a:avLst/>
          </a:prstGeom>
          <a:noFill/>
          <a:ln>
            <a:noFill/>
          </a:ln>
        </p:spPr>
        <p:txBody>
          <a:bodyPr anchorCtr="0" anchor="ctr" bIns="0" lIns="0" spcFirstLastPara="1" rIns="0" wrap="square" tIns="0"/>
          <a:lstStyle>
            <a:lvl1pPr indent="-228600" lvl="0" marL="4572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indent="-228600" lvl="1" marL="914400" algn="l">
              <a:lnSpc>
                <a:spcPct val="90000"/>
              </a:lnSpc>
              <a:spcBef>
                <a:spcPts val="0"/>
              </a:spcBef>
              <a:spcAft>
                <a:spcPts val="0"/>
              </a:spcAft>
              <a:buClr>
                <a:srgbClr val="000000"/>
              </a:buClr>
              <a:buSzPts val="1620"/>
              <a:buNone/>
              <a:defRPr/>
            </a:lvl2pPr>
            <a:lvl3pPr indent="-228600" lvl="2" marL="1371600" algn="l">
              <a:lnSpc>
                <a:spcPct val="90000"/>
              </a:lnSpc>
              <a:spcBef>
                <a:spcPts val="0"/>
              </a:spcBef>
              <a:spcAft>
                <a:spcPts val="0"/>
              </a:spcAft>
              <a:buClr>
                <a:srgbClr val="000000"/>
              </a:buClr>
              <a:buSzPts val="1620"/>
              <a:buNone/>
              <a:defRPr/>
            </a:lvl3pPr>
            <a:lvl4pPr indent="-228600" lvl="3" marL="1828800" algn="l">
              <a:lnSpc>
                <a:spcPct val="90000"/>
              </a:lnSpc>
              <a:spcBef>
                <a:spcPts val="0"/>
              </a:spcBef>
              <a:spcAft>
                <a:spcPts val="0"/>
              </a:spcAft>
              <a:buClr>
                <a:srgbClr val="000000"/>
              </a:buClr>
              <a:buSzPts val="1620"/>
              <a:buNone/>
              <a:defRPr/>
            </a:lvl4pPr>
            <a:lvl5pPr indent="-228600" lvl="4" marL="2286000" algn="l">
              <a:lnSpc>
                <a:spcPct val="90000"/>
              </a:lnSpc>
              <a:spcBef>
                <a:spcPts val="0"/>
              </a:spcBef>
              <a:spcAft>
                <a:spcPts val="0"/>
              </a:spcAft>
              <a:buClr>
                <a:srgbClr val="000000"/>
              </a:buClr>
              <a:buSzPts val="162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60" name="Google Shape;360;p55"/>
          <p:cNvSpPr txBox="1"/>
          <p:nvPr>
            <p:ph idx="7" type="body"/>
          </p:nvPr>
        </p:nvSpPr>
        <p:spPr>
          <a:xfrm>
            <a:off x="9637672" y="2135537"/>
            <a:ext cx="1596164" cy="2038660"/>
          </a:xfrm>
          <a:prstGeom prst="rect">
            <a:avLst/>
          </a:prstGeom>
          <a:noFill/>
          <a:ln>
            <a:noFill/>
          </a:ln>
        </p:spPr>
        <p:txBody>
          <a:bodyPr anchorCtr="0" anchor="ctr" bIns="0" lIns="0" spcFirstLastPara="1" rIns="0" wrap="square" tIns="0"/>
          <a:lstStyle>
            <a:lvl1pPr indent="-228600" lvl="0" marL="457200" algn="ctr">
              <a:lnSpc>
                <a:spcPct val="90000"/>
              </a:lnSpc>
              <a:spcBef>
                <a:spcPts val="0"/>
              </a:spcBef>
              <a:spcAft>
                <a:spcPts val="0"/>
              </a:spcAft>
              <a:buClr>
                <a:schemeClr val="dk2"/>
              </a:buClr>
              <a:buSzPts val="1765"/>
              <a:buNone/>
              <a:defRPr sz="1961">
                <a:solidFill>
                  <a:schemeClr val="dk2"/>
                </a:solidFill>
                <a:latin typeface="Quattrocento Sans"/>
                <a:ea typeface="Quattrocento Sans"/>
                <a:cs typeface="Quattrocento Sans"/>
                <a:sym typeface="Quattrocento Sans"/>
              </a:defRPr>
            </a:lvl1pPr>
            <a:lvl2pPr indent="-228600" lvl="1" marL="914400" algn="l">
              <a:lnSpc>
                <a:spcPct val="90000"/>
              </a:lnSpc>
              <a:spcBef>
                <a:spcPts val="0"/>
              </a:spcBef>
              <a:spcAft>
                <a:spcPts val="0"/>
              </a:spcAft>
              <a:buClr>
                <a:srgbClr val="000000"/>
              </a:buClr>
              <a:buSzPts val="1620"/>
              <a:buNone/>
              <a:defRPr/>
            </a:lvl2pPr>
            <a:lvl3pPr indent="-228600" lvl="2" marL="1371600" algn="l">
              <a:lnSpc>
                <a:spcPct val="90000"/>
              </a:lnSpc>
              <a:spcBef>
                <a:spcPts val="0"/>
              </a:spcBef>
              <a:spcAft>
                <a:spcPts val="0"/>
              </a:spcAft>
              <a:buClr>
                <a:srgbClr val="000000"/>
              </a:buClr>
              <a:buSzPts val="1620"/>
              <a:buNone/>
              <a:defRPr/>
            </a:lvl3pPr>
            <a:lvl4pPr indent="-228600" lvl="3" marL="1828800" algn="l">
              <a:lnSpc>
                <a:spcPct val="90000"/>
              </a:lnSpc>
              <a:spcBef>
                <a:spcPts val="0"/>
              </a:spcBef>
              <a:spcAft>
                <a:spcPts val="0"/>
              </a:spcAft>
              <a:buClr>
                <a:srgbClr val="000000"/>
              </a:buClr>
              <a:buSzPts val="1620"/>
              <a:buNone/>
              <a:defRPr/>
            </a:lvl4pPr>
            <a:lvl5pPr indent="-228600" lvl="4" marL="2286000" algn="l">
              <a:lnSpc>
                <a:spcPct val="90000"/>
              </a:lnSpc>
              <a:spcBef>
                <a:spcPts val="0"/>
              </a:spcBef>
              <a:spcAft>
                <a:spcPts val="0"/>
              </a:spcAft>
              <a:buClr>
                <a:srgbClr val="000000"/>
              </a:buClr>
              <a:buSzPts val="162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61" name="Google Shape;361;p55"/>
          <p:cNvSpPr txBox="1"/>
          <p:nvPr>
            <p:ph idx="8" type="body"/>
          </p:nvPr>
        </p:nvSpPr>
        <p:spPr>
          <a:xfrm>
            <a:off x="9109046" y="4927922"/>
            <a:ext cx="2653417" cy="1307666"/>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Clr>
                <a:schemeClr val="dk2"/>
              </a:buClr>
              <a:buSzPts val="1411"/>
              <a:buNone/>
              <a:defRPr sz="1568">
                <a:solidFill>
                  <a:schemeClr val="dk2"/>
                </a:solidFill>
                <a:latin typeface="Quattrocento Sans"/>
                <a:ea typeface="Quattrocento Sans"/>
                <a:cs typeface="Quattrocento Sans"/>
                <a:sym typeface="Quattrocento Sans"/>
              </a:defRPr>
            </a:lvl1pPr>
            <a:lvl2pPr indent="-228600" lvl="1" marL="914400" marR="0" algn="l">
              <a:lnSpc>
                <a:spcPct val="100000"/>
              </a:lnSpc>
              <a:spcBef>
                <a:spcPts val="784"/>
              </a:spcBef>
              <a:spcAft>
                <a:spcPts val="0"/>
              </a:spcAft>
              <a:buClr>
                <a:srgbClr val="000000"/>
              </a:buClr>
              <a:buSzPts val="1411"/>
              <a:buFont typeface="Arial"/>
              <a:buNone/>
              <a:defRPr sz="1568">
                <a:solidFill>
                  <a:srgbClr val="000000"/>
                </a:solidFill>
              </a:defRPr>
            </a:lvl2pPr>
            <a:lvl3pPr indent="-228600" lvl="2" marL="1371600" algn="l">
              <a:lnSpc>
                <a:spcPct val="90000"/>
              </a:lnSpc>
              <a:spcBef>
                <a:spcPts val="784"/>
              </a:spcBef>
              <a:spcAft>
                <a:spcPts val="0"/>
              </a:spcAft>
              <a:buClr>
                <a:srgbClr val="000000"/>
              </a:buClr>
              <a:buSzPts val="1411"/>
              <a:buNone/>
              <a:defRPr/>
            </a:lvl3pPr>
            <a:lvl4pPr indent="-228600" lvl="3" marL="1828800" algn="l">
              <a:lnSpc>
                <a:spcPct val="90000"/>
              </a:lnSpc>
              <a:spcBef>
                <a:spcPts val="0"/>
              </a:spcBef>
              <a:spcAft>
                <a:spcPts val="0"/>
              </a:spcAft>
              <a:buClr>
                <a:srgbClr val="000000"/>
              </a:buClr>
              <a:buSzPts val="1411"/>
              <a:buNone/>
              <a:defRPr/>
            </a:lvl4pPr>
            <a:lvl5pPr indent="-228600" lvl="4" marL="2286000" algn="l">
              <a:lnSpc>
                <a:spcPct val="90000"/>
              </a:lnSpc>
              <a:spcBef>
                <a:spcPts val="0"/>
              </a:spcBef>
              <a:spcAft>
                <a:spcPts val="0"/>
              </a:spcAft>
              <a:buClr>
                <a:srgbClr val="000000"/>
              </a:buClr>
              <a:buSzPts val="1411"/>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layout">
  <p:cSld name="Table layout">
    <p:spTree>
      <p:nvGrpSpPr>
        <p:cNvPr id="362" name="Shape 362"/>
        <p:cNvGrpSpPr/>
        <p:nvPr/>
      </p:nvGrpSpPr>
      <p:grpSpPr>
        <a:xfrm>
          <a:off x="0" y="0"/>
          <a:ext cx="0" cy="0"/>
          <a:chOff x="0" y="0"/>
          <a:chExt cx="0" cy="0"/>
        </a:xfrm>
      </p:grpSpPr>
      <p:sp>
        <p:nvSpPr>
          <p:cNvPr id="363" name="Google Shape;363;p56"/>
          <p:cNvSpPr txBox="1"/>
          <p:nvPr>
            <p:ph type="title"/>
          </p:nvPr>
        </p:nvSpPr>
        <p:spPr>
          <a:xfrm>
            <a:off x="426424" y="440495"/>
            <a:ext cx="11336039" cy="739343"/>
          </a:xfrm>
          <a:prstGeom prst="rect">
            <a:avLst/>
          </a:prstGeom>
          <a:noFill/>
          <a:ln>
            <a:noFill/>
          </a:ln>
        </p:spPr>
        <p:txBody>
          <a:bodyPr anchorCtr="0" anchor="t" bIns="0" lIns="0" spcFirstLastPara="1" rIns="0" wrap="square" tIns="164575"/>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white">
  <p:cSld name="Section title white">
    <p:spTree>
      <p:nvGrpSpPr>
        <p:cNvPr id="364" name="Shape 364"/>
        <p:cNvGrpSpPr/>
        <p:nvPr/>
      </p:nvGrpSpPr>
      <p:grpSpPr>
        <a:xfrm>
          <a:off x="0" y="0"/>
          <a:ext cx="0" cy="0"/>
          <a:chOff x="0" y="0"/>
          <a:chExt cx="0" cy="0"/>
        </a:xfrm>
      </p:grpSpPr>
      <p:sp>
        <p:nvSpPr>
          <p:cNvPr id="365" name="Google Shape;365;p57"/>
          <p:cNvSpPr txBox="1"/>
          <p:nvPr>
            <p:ph type="title"/>
          </p:nvPr>
        </p:nvSpPr>
        <p:spPr>
          <a:xfrm>
            <a:off x="426425" y="1184319"/>
            <a:ext cx="7477989" cy="3535032"/>
          </a:xfrm>
          <a:prstGeom prst="rect">
            <a:avLst/>
          </a:prstGeom>
          <a:noFill/>
          <a:ln>
            <a:noFill/>
          </a:ln>
        </p:spPr>
        <p:txBody>
          <a:bodyPr anchorCtr="0" anchor="t" bIns="0" lIns="0" spcFirstLastPara="1" rIns="0" wrap="square" tIns="0"/>
          <a:lstStyle>
            <a:lvl1pPr lvl="0" algn="l">
              <a:lnSpc>
                <a:spcPct val="90000"/>
              </a:lnSpc>
              <a:spcBef>
                <a:spcPts val="0"/>
              </a:spcBef>
              <a:spcAft>
                <a:spcPts val="0"/>
              </a:spcAft>
              <a:buClr>
                <a:srgbClr val="000000"/>
              </a:buClr>
              <a:buSzPts val="5294"/>
              <a:buFont typeface="Quattrocento Sans"/>
              <a:buNone/>
              <a:defRPr sz="5294">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black">
  <p:cSld name="Section title black">
    <p:bg>
      <p:bgPr>
        <a:solidFill>
          <a:schemeClr val="dk1"/>
        </a:solidFill>
      </p:bgPr>
    </p:bg>
    <p:spTree>
      <p:nvGrpSpPr>
        <p:cNvPr id="366" name="Shape 366"/>
        <p:cNvGrpSpPr/>
        <p:nvPr/>
      </p:nvGrpSpPr>
      <p:grpSpPr>
        <a:xfrm>
          <a:off x="0" y="0"/>
          <a:ext cx="0" cy="0"/>
          <a:chOff x="0" y="0"/>
          <a:chExt cx="0" cy="0"/>
        </a:xfrm>
      </p:grpSpPr>
      <p:sp>
        <p:nvSpPr>
          <p:cNvPr id="367" name="Google Shape;367;p58"/>
          <p:cNvSpPr txBox="1"/>
          <p:nvPr>
            <p:ph type="title"/>
          </p:nvPr>
        </p:nvSpPr>
        <p:spPr>
          <a:xfrm>
            <a:off x="426425" y="1184319"/>
            <a:ext cx="7477989" cy="3535032"/>
          </a:xfrm>
          <a:prstGeom prst="rect">
            <a:avLst/>
          </a:prstGeom>
          <a:noFill/>
          <a:ln>
            <a:noFill/>
          </a:ln>
        </p:spPr>
        <p:txBody>
          <a:bodyPr anchorCtr="0" anchor="t" bIns="0" lIns="0" spcFirstLastPara="1" rIns="0" wrap="square" tIns="0"/>
          <a:lstStyle>
            <a:lvl1pPr lvl="0" algn="l">
              <a:lnSpc>
                <a:spcPct val="90000"/>
              </a:lnSpc>
              <a:spcBef>
                <a:spcPts val="0"/>
              </a:spcBef>
              <a:spcAft>
                <a:spcPts val="0"/>
              </a:spcAft>
              <a:buClr>
                <a:schemeClr val="lt1"/>
              </a:buClr>
              <a:buSzPts val="5294"/>
              <a:buFont typeface="Quattrocento Sans"/>
              <a:buNone/>
              <a:defRPr sz="5294">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blue">
  <p:cSld name="Section title blue">
    <p:bg>
      <p:bgPr>
        <a:solidFill>
          <a:schemeClr val="dk2"/>
        </a:solidFill>
      </p:bgPr>
    </p:bg>
    <p:spTree>
      <p:nvGrpSpPr>
        <p:cNvPr id="368" name="Shape 368"/>
        <p:cNvGrpSpPr/>
        <p:nvPr/>
      </p:nvGrpSpPr>
      <p:grpSpPr>
        <a:xfrm>
          <a:off x="0" y="0"/>
          <a:ext cx="0" cy="0"/>
          <a:chOff x="0" y="0"/>
          <a:chExt cx="0" cy="0"/>
        </a:xfrm>
      </p:grpSpPr>
      <p:sp>
        <p:nvSpPr>
          <p:cNvPr id="369" name="Google Shape;369;p59"/>
          <p:cNvSpPr txBox="1"/>
          <p:nvPr>
            <p:ph type="title"/>
          </p:nvPr>
        </p:nvSpPr>
        <p:spPr>
          <a:xfrm>
            <a:off x="426425" y="1184319"/>
            <a:ext cx="7477989" cy="3535032"/>
          </a:xfrm>
          <a:prstGeom prst="rect">
            <a:avLst/>
          </a:prstGeom>
          <a:noFill/>
          <a:ln>
            <a:noFill/>
          </a:ln>
        </p:spPr>
        <p:txBody>
          <a:bodyPr anchorCtr="0" anchor="t" bIns="0" lIns="0" spcFirstLastPara="1" rIns="0" wrap="square" tIns="0"/>
          <a:lstStyle>
            <a:lvl1pPr lvl="0" algn="l">
              <a:lnSpc>
                <a:spcPct val="90000"/>
              </a:lnSpc>
              <a:spcBef>
                <a:spcPts val="0"/>
              </a:spcBef>
              <a:spcAft>
                <a:spcPts val="0"/>
              </a:spcAft>
              <a:buClr>
                <a:schemeClr val="lt1"/>
              </a:buClr>
              <a:buSzPts val="5294"/>
              <a:buFont typeface="Quattrocento Sans"/>
              <a:buNone/>
              <a:defRPr sz="5294">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photo">
  <p:cSld name="Section title photo">
    <p:spTree>
      <p:nvGrpSpPr>
        <p:cNvPr id="370" name="Shape 370"/>
        <p:cNvGrpSpPr/>
        <p:nvPr/>
      </p:nvGrpSpPr>
      <p:grpSpPr>
        <a:xfrm>
          <a:off x="0" y="0"/>
          <a:ext cx="0" cy="0"/>
          <a:chOff x="0" y="0"/>
          <a:chExt cx="0" cy="0"/>
        </a:xfrm>
      </p:grpSpPr>
      <p:pic>
        <p:nvPicPr>
          <p:cNvPr descr="A person in a blue shirt&#10;&#10;Description generated with high confidence" id="371" name="Google Shape;371;p60"/>
          <p:cNvPicPr preferRelativeResize="0"/>
          <p:nvPr/>
        </p:nvPicPr>
        <p:blipFill rotWithShape="1">
          <a:blip r:embed="rId2">
            <a:alphaModFix/>
          </a:blip>
          <a:srcRect b="0" l="0" r="0" t="0"/>
          <a:stretch/>
        </p:blipFill>
        <p:spPr>
          <a:xfrm>
            <a:off x="0" y="1"/>
            <a:ext cx="12190264" cy="6857996"/>
          </a:xfrm>
          <a:prstGeom prst="rect">
            <a:avLst/>
          </a:prstGeom>
          <a:noFill/>
          <a:ln>
            <a:noFill/>
          </a:ln>
        </p:spPr>
      </p:pic>
      <p:sp>
        <p:nvSpPr>
          <p:cNvPr id="372" name="Google Shape;372;p60"/>
          <p:cNvSpPr txBox="1"/>
          <p:nvPr>
            <p:ph type="title"/>
          </p:nvPr>
        </p:nvSpPr>
        <p:spPr>
          <a:xfrm>
            <a:off x="426425" y="1184319"/>
            <a:ext cx="7477989" cy="3535032"/>
          </a:xfrm>
          <a:prstGeom prst="rect">
            <a:avLst/>
          </a:prstGeom>
          <a:noFill/>
          <a:ln>
            <a:noFill/>
          </a:ln>
        </p:spPr>
        <p:txBody>
          <a:bodyPr anchorCtr="0" anchor="t" bIns="0" lIns="0" spcFirstLastPara="1" rIns="0" wrap="square" tIns="0"/>
          <a:lstStyle>
            <a:lvl1pPr lvl="0" algn="l">
              <a:lnSpc>
                <a:spcPct val="90000"/>
              </a:lnSpc>
              <a:spcBef>
                <a:spcPts val="0"/>
              </a:spcBef>
              <a:spcAft>
                <a:spcPts val="0"/>
              </a:spcAft>
              <a:buClr>
                <a:srgbClr val="000000"/>
              </a:buClr>
              <a:buSzPts val="5294"/>
              <a:buFont typeface="Quattrocento Sans"/>
              <a:buNone/>
              <a:defRPr sz="5294">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373" name="Shape 373"/>
        <p:cNvGrpSpPr/>
        <p:nvPr/>
      </p:nvGrpSpPr>
      <p:grpSpPr>
        <a:xfrm>
          <a:off x="0" y="0"/>
          <a:ext cx="0" cy="0"/>
          <a:chOff x="0" y="0"/>
          <a:chExt cx="0" cy="0"/>
        </a:xfrm>
      </p:grpSpPr>
    </p:spTree>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 you white">
  <p:cSld name="Thank you white">
    <p:spTree>
      <p:nvGrpSpPr>
        <p:cNvPr id="374" name="Shape 374"/>
        <p:cNvGrpSpPr/>
        <p:nvPr/>
      </p:nvGrpSpPr>
      <p:grpSpPr>
        <a:xfrm>
          <a:off x="0" y="0"/>
          <a:ext cx="0" cy="0"/>
          <a:chOff x="0" y="0"/>
          <a:chExt cx="0" cy="0"/>
        </a:xfrm>
      </p:grpSpPr>
      <p:sp>
        <p:nvSpPr>
          <p:cNvPr id="375" name="Google Shape;375;p62"/>
          <p:cNvSpPr txBox="1"/>
          <p:nvPr>
            <p:ph type="title"/>
          </p:nvPr>
        </p:nvSpPr>
        <p:spPr>
          <a:xfrm>
            <a:off x="426424" y="1829711"/>
            <a:ext cx="7477989" cy="1473396"/>
          </a:xfrm>
          <a:prstGeom prst="rect">
            <a:avLst/>
          </a:prstGeom>
          <a:noFill/>
          <a:ln>
            <a:noFill/>
          </a:ln>
        </p:spPr>
        <p:txBody>
          <a:bodyPr anchorCtr="0" anchor="t" bIns="0" lIns="0" spcFirstLastPara="1" rIns="0" wrap="square" tIns="0"/>
          <a:lstStyle>
            <a:lvl1pPr lvl="0" algn="l">
              <a:lnSpc>
                <a:spcPct val="100000"/>
              </a:lnSpc>
              <a:spcBef>
                <a:spcPts val="0"/>
              </a:spcBef>
              <a:spcAft>
                <a:spcPts val="0"/>
              </a:spcAft>
              <a:buClr>
                <a:schemeClr val="dk1"/>
              </a:buClr>
              <a:buSzPts val="2549"/>
              <a:buFont typeface="Quattrocento Sans"/>
              <a:buNone/>
              <a:defRPr sz="2549">
                <a:solidFill>
                  <a:schemeClr val="dk1"/>
                </a:solidFill>
              </a:defRPr>
            </a:lvl1pPr>
            <a:lvl2pPr lvl="1">
              <a:spcBef>
                <a:spcPts val="1274"/>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6" name="Google Shape;376;p62"/>
          <p:cNvSpPr txBox="1"/>
          <p:nvPr/>
        </p:nvSpPr>
        <p:spPr>
          <a:xfrm>
            <a:off x="428494" y="6318462"/>
            <a:ext cx="4482124" cy="10561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686">
                <a:solidFill>
                  <a:srgbClr val="000000"/>
                </a:solidFill>
                <a:latin typeface="Quattrocento Sans"/>
                <a:ea typeface="Quattrocento Sans"/>
                <a:cs typeface="Quattrocento Sans"/>
                <a:sym typeface="Quattrocento Sans"/>
              </a:rPr>
              <a:t>© Copyright Microsoft Corporation. All rights reserved. </a:t>
            </a:r>
            <a:endParaRPr/>
          </a:p>
        </p:txBody>
      </p:sp>
      <p:pic>
        <p:nvPicPr>
          <p:cNvPr id="377" name="Google Shape;377;p62"/>
          <p:cNvPicPr preferRelativeResize="0"/>
          <p:nvPr/>
        </p:nvPicPr>
        <p:blipFill rotWithShape="1">
          <a:blip r:embed="rId2">
            <a:alphaModFix/>
          </a:blip>
          <a:srcRect b="0" l="0" r="0" t="0"/>
          <a:stretch/>
        </p:blipFill>
        <p:spPr>
          <a:xfrm>
            <a:off x="429544" y="437137"/>
            <a:ext cx="896425" cy="19021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3" name="Shape 43"/>
        <p:cNvGrpSpPr/>
        <p:nvPr/>
      </p:nvGrpSpPr>
      <p:grpSpPr>
        <a:xfrm>
          <a:off x="0" y="0"/>
          <a:ext cx="0" cy="0"/>
          <a:chOff x="0" y="0"/>
          <a:chExt cx="0" cy="0"/>
        </a:xfrm>
      </p:grpSpPr>
      <p:sp>
        <p:nvSpPr>
          <p:cNvPr id="44" name="Google Shape;44;p7"/>
          <p:cNvSpPr txBox="1"/>
          <p:nvPr>
            <p:ph type="title"/>
          </p:nvPr>
        </p:nvSpPr>
        <p:spPr>
          <a:xfrm>
            <a:off x="609600" y="274639"/>
            <a:ext cx="10972800" cy="1143000"/>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7"/>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7"/>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 you blue">
  <p:cSld name="Thank you blue">
    <p:bg>
      <p:bgPr>
        <a:solidFill>
          <a:schemeClr val="dk2"/>
        </a:solidFill>
      </p:bgPr>
    </p:bg>
    <p:spTree>
      <p:nvGrpSpPr>
        <p:cNvPr id="378" name="Shape 378"/>
        <p:cNvGrpSpPr/>
        <p:nvPr/>
      </p:nvGrpSpPr>
      <p:grpSpPr>
        <a:xfrm>
          <a:off x="0" y="0"/>
          <a:ext cx="0" cy="0"/>
          <a:chOff x="0" y="0"/>
          <a:chExt cx="0" cy="0"/>
        </a:xfrm>
      </p:grpSpPr>
      <p:sp>
        <p:nvSpPr>
          <p:cNvPr id="379" name="Google Shape;379;p63"/>
          <p:cNvSpPr txBox="1"/>
          <p:nvPr>
            <p:ph type="title"/>
          </p:nvPr>
        </p:nvSpPr>
        <p:spPr>
          <a:xfrm>
            <a:off x="426425" y="1829711"/>
            <a:ext cx="7477989" cy="1473396"/>
          </a:xfrm>
          <a:prstGeom prst="rect">
            <a:avLst/>
          </a:prstGeom>
          <a:noFill/>
          <a:ln>
            <a:noFill/>
          </a:ln>
        </p:spPr>
        <p:txBody>
          <a:bodyPr anchorCtr="0" anchor="t" bIns="0" lIns="0" spcFirstLastPara="1" rIns="0" wrap="square" tIns="0"/>
          <a:lstStyle>
            <a:lvl1pPr lvl="0" algn="l">
              <a:lnSpc>
                <a:spcPct val="100000"/>
              </a:lnSpc>
              <a:spcBef>
                <a:spcPts val="0"/>
              </a:spcBef>
              <a:spcAft>
                <a:spcPts val="0"/>
              </a:spcAft>
              <a:buClr>
                <a:schemeClr val="lt1"/>
              </a:buClr>
              <a:buSzPts val="2549"/>
              <a:buFont typeface="Quattrocento Sans"/>
              <a:buNone/>
              <a:defRPr sz="2549">
                <a:solidFill>
                  <a:schemeClr val="lt1"/>
                </a:solidFill>
              </a:defRPr>
            </a:lvl1pPr>
            <a:lvl2pPr lvl="1">
              <a:spcBef>
                <a:spcPts val="1274"/>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0" name="Google Shape;380;p63"/>
          <p:cNvSpPr txBox="1"/>
          <p:nvPr/>
        </p:nvSpPr>
        <p:spPr>
          <a:xfrm>
            <a:off x="428494" y="6318462"/>
            <a:ext cx="4482124" cy="10561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686">
                <a:solidFill>
                  <a:schemeClr val="dk2"/>
                </a:solidFill>
                <a:latin typeface="Quattrocento Sans"/>
                <a:ea typeface="Quattrocento Sans"/>
                <a:cs typeface="Quattrocento Sans"/>
                <a:sym typeface="Quattrocento Sans"/>
              </a:rPr>
              <a:t>© Copyright Microsoft Corporation. All rights reserved. </a:t>
            </a:r>
            <a:endParaRPr/>
          </a:p>
        </p:txBody>
      </p:sp>
      <p:pic>
        <p:nvPicPr>
          <p:cNvPr id="381" name="Google Shape;381;p63"/>
          <p:cNvPicPr preferRelativeResize="0"/>
          <p:nvPr/>
        </p:nvPicPr>
        <p:blipFill rotWithShape="1">
          <a:blip r:embed="rId2">
            <a:alphaModFix/>
          </a:blip>
          <a:srcRect b="0" l="0" r="0" t="0"/>
          <a:stretch/>
        </p:blipFill>
        <p:spPr>
          <a:xfrm>
            <a:off x="428681" y="437140"/>
            <a:ext cx="896425" cy="19114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386" name="Shape 386"/>
        <p:cNvGrpSpPr/>
        <p:nvPr/>
      </p:nvGrpSpPr>
      <p:grpSpPr>
        <a:xfrm>
          <a:off x="0" y="0"/>
          <a:ext cx="0" cy="0"/>
          <a:chOff x="0" y="0"/>
          <a:chExt cx="0" cy="0"/>
        </a:xfrm>
      </p:grpSpPr>
    </p:spTree>
  </p:cSld>
  <p:clrMapOvr>
    <a:masterClrMapping/>
  </p:clrMapOvr>
  <p:transition>
    <p:fade/>
  </p:transition>
  <p:extLst>
    <p:ext uri="{DCECCB84-F9BA-43D5-87BE-67443E8EF086}">
      <p15:sldGuideLst>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ection Header">
  <p:cSld name="1_Section Header">
    <p:spTree>
      <p:nvGrpSpPr>
        <p:cNvPr id="387" name="Shape 387"/>
        <p:cNvGrpSpPr/>
        <p:nvPr/>
      </p:nvGrpSpPr>
      <p:grpSpPr>
        <a:xfrm>
          <a:off x="0" y="0"/>
          <a:ext cx="0" cy="0"/>
          <a:chOff x="0" y="0"/>
          <a:chExt cx="0" cy="0"/>
        </a:xfrm>
      </p:grpSpPr>
      <p:sp>
        <p:nvSpPr>
          <p:cNvPr id="388" name="Google Shape;388;p66"/>
          <p:cNvSpPr txBox="1"/>
          <p:nvPr>
            <p:ph idx="1" type="body"/>
          </p:nvPr>
        </p:nvSpPr>
        <p:spPr>
          <a:xfrm>
            <a:off x="914400" y="3976013"/>
            <a:ext cx="10363200" cy="430887"/>
          </a:xfrm>
          <a:prstGeom prst="rect">
            <a:avLst/>
          </a:prstGeom>
          <a:noFill/>
          <a:ln>
            <a:noFill/>
          </a:ln>
        </p:spPr>
        <p:txBody>
          <a:bodyPr anchorCtr="0" anchor="b" bIns="0" lIns="0" spcFirstLastPara="1" rIns="0" wrap="square" tIns="0"/>
          <a:lstStyle>
            <a:lvl1pPr indent="-228600" lvl="0" marL="457200" algn="l">
              <a:lnSpc>
                <a:spcPct val="100000"/>
              </a:lnSpc>
              <a:spcBef>
                <a:spcPts val="560"/>
              </a:spcBef>
              <a:spcAft>
                <a:spcPts val="0"/>
              </a:spcAft>
              <a:buClr>
                <a:schemeClr val="dk1"/>
              </a:buClr>
              <a:buSzPts val="2520"/>
              <a:buNone/>
              <a:defRPr i="0" sz="2800">
                <a:solidFill>
                  <a:schemeClr val="dk1"/>
                </a:solidFill>
              </a:defRPr>
            </a:lvl1pPr>
            <a:lvl2pPr indent="-228600" lvl="1" marL="914400" algn="l">
              <a:lnSpc>
                <a:spcPct val="100000"/>
              </a:lnSpc>
              <a:spcBef>
                <a:spcPts val="480"/>
              </a:spcBef>
              <a:spcAft>
                <a:spcPts val="0"/>
              </a:spcAft>
              <a:buClr>
                <a:srgbClr val="898989"/>
              </a:buClr>
              <a:buSzPts val="2160"/>
              <a:buNone/>
              <a:defRPr sz="2400">
                <a:solidFill>
                  <a:srgbClr val="898989"/>
                </a:solidFill>
              </a:defRPr>
            </a:lvl2pPr>
            <a:lvl3pPr indent="-228600" lvl="2" marL="1371600" algn="l">
              <a:lnSpc>
                <a:spcPct val="100000"/>
              </a:lnSpc>
              <a:spcBef>
                <a:spcPts val="427"/>
              </a:spcBef>
              <a:spcAft>
                <a:spcPts val="0"/>
              </a:spcAft>
              <a:buClr>
                <a:srgbClr val="898989"/>
              </a:buClr>
              <a:buSzPts val="1920"/>
              <a:buNone/>
              <a:defRPr sz="2133">
                <a:solidFill>
                  <a:srgbClr val="898989"/>
                </a:solidFill>
              </a:defRPr>
            </a:lvl3pPr>
            <a:lvl4pPr indent="-228600" lvl="3" marL="1828800" algn="l">
              <a:lnSpc>
                <a:spcPct val="100000"/>
              </a:lnSpc>
              <a:spcBef>
                <a:spcPts val="373"/>
              </a:spcBef>
              <a:spcAft>
                <a:spcPts val="0"/>
              </a:spcAft>
              <a:buClr>
                <a:srgbClr val="898989"/>
              </a:buClr>
              <a:buSzPts val="1680"/>
              <a:buNone/>
              <a:defRPr sz="1867">
                <a:solidFill>
                  <a:srgbClr val="898989"/>
                </a:solidFill>
              </a:defRPr>
            </a:lvl4pPr>
            <a:lvl5pPr indent="-228600" lvl="4" marL="2286000" algn="l">
              <a:lnSpc>
                <a:spcPct val="100000"/>
              </a:lnSpc>
              <a:spcBef>
                <a:spcPts val="373"/>
              </a:spcBef>
              <a:spcAft>
                <a:spcPts val="0"/>
              </a:spcAft>
              <a:buClr>
                <a:srgbClr val="898989"/>
              </a:buClr>
              <a:buSzPts val="1680"/>
              <a:buNone/>
              <a:defRPr sz="1867">
                <a:solidFill>
                  <a:srgbClr val="898989"/>
                </a:solidFill>
              </a:defRPr>
            </a:lvl5pPr>
            <a:lvl6pPr indent="-228600" lvl="5" marL="2743200" algn="l">
              <a:spcBef>
                <a:spcPts val="373"/>
              </a:spcBef>
              <a:spcAft>
                <a:spcPts val="0"/>
              </a:spcAft>
              <a:buClr>
                <a:srgbClr val="898989"/>
              </a:buClr>
              <a:buSzPts val="1867"/>
              <a:buNone/>
              <a:defRPr sz="1867">
                <a:solidFill>
                  <a:srgbClr val="898989"/>
                </a:solidFill>
              </a:defRPr>
            </a:lvl6pPr>
            <a:lvl7pPr indent="-228600" lvl="6" marL="3200400" algn="l">
              <a:spcBef>
                <a:spcPts val="373"/>
              </a:spcBef>
              <a:spcAft>
                <a:spcPts val="0"/>
              </a:spcAft>
              <a:buClr>
                <a:srgbClr val="898989"/>
              </a:buClr>
              <a:buSzPts val="1867"/>
              <a:buNone/>
              <a:defRPr sz="1867">
                <a:solidFill>
                  <a:srgbClr val="898989"/>
                </a:solidFill>
              </a:defRPr>
            </a:lvl7pPr>
            <a:lvl8pPr indent="-228600" lvl="7" marL="3657600" algn="l">
              <a:spcBef>
                <a:spcPts val="373"/>
              </a:spcBef>
              <a:spcAft>
                <a:spcPts val="0"/>
              </a:spcAft>
              <a:buClr>
                <a:srgbClr val="898989"/>
              </a:buClr>
              <a:buSzPts val="1867"/>
              <a:buNone/>
              <a:defRPr sz="1867">
                <a:solidFill>
                  <a:srgbClr val="898989"/>
                </a:solidFill>
              </a:defRPr>
            </a:lvl8pPr>
            <a:lvl9pPr indent="-228600" lvl="8" marL="4114800" algn="l">
              <a:spcBef>
                <a:spcPts val="373"/>
              </a:spcBef>
              <a:spcAft>
                <a:spcPts val="0"/>
              </a:spcAft>
              <a:buClr>
                <a:srgbClr val="898989"/>
              </a:buClr>
              <a:buSzPts val="1867"/>
              <a:buNone/>
              <a:defRPr sz="1867">
                <a:solidFill>
                  <a:srgbClr val="898989"/>
                </a:solidFill>
              </a:defRPr>
            </a:lvl9pPr>
          </a:lstStyle>
          <a:p/>
        </p:txBody>
      </p:sp>
      <p:sp>
        <p:nvSpPr>
          <p:cNvPr id="389" name="Google Shape;389;p66"/>
          <p:cNvSpPr txBox="1"/>
          <p:nvPr>
            <p:ph type="title"/>
          </p:nvPr>
        </p:nvSpPr>
        <p:spPr>
          <a:xfrm>
            <a:off x="914400" y="4495800"/>
            <a:ext cx="10363200" cy="553998"/>
          </a:xfrm>
          <a:prstGeom prst="rect">
            <a:avLst/>
          </a:prstGeom>
          <a:noFill/>
          <a:ln>
            <a:noFill/>
          </a:ln>
        </p:spPr>
        <p:txBody>
          <a:bodyPr anchorCtr="0" anchor="t" bIns="0" lIns="0" spcFirstLastPara="1" rIns="0" wrap="square" tIns="0"/>
          <a:lstStyle>
            <a:lvl1pPr lvl="0" algn="l">
              <a:lnSpc>
                <a:spcPct val="100000"/>
              </a:lnSpc>
              <a:spcBef>
                <a:spcPts val="0"/>
              </a:spcBef>
              <a:spcAft>
                <a:spcPts val="0"/>
              </a:spcAft>
              <a:buClr>
                <a:schemeClr val="dk1"/>
              </a:buClr>
              <a:buSzPts val="3600"/>
              <a:buFont typeface="Quattrocento Sans"/>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0" name="Google Shape;390;p66"/>
          <p:cNvSpPr txBox="1"/>
          <p:nvPr/>
        </p:nvSpPr>
        <p:spPr>
          <a:xfrm>
            <a:off x="8636000" y="6467133"/>
            <a:ext cx="3556000" cy="276999"/>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lang="en-US" sz="1200" u="none">
                <a:solidFill>
                  <a:srgbClr val="000000"/>
                </a:solidFill>
                <a:latin typeface="Calibri"/>
                <a:ea typeface="Calibri"/>
                <a:cs typeface="Calibri"/>
                <a:sym typeface="Calibri"/>
              </a:rPr>
              <a:t>© DEVintersection </a:t>
            </a:r>
            <a:r>
              <a:rPr b="0" lang="en-US" sz="1200" u="none">
                <a:solidFill>
                  <a:srgbClr val="000000"/>
                </a:solidFill>
                <a:latin typeface="Calibri"/>
                <a:ea typeface="Calibri"/>
                <a:cs typeface="Calibri"/>
                <a:sym typeface="Calibri"/>
              </a:rPr>
              <a:t> </a:t>
            </a:r>
            <a:r>
              <a:rPr b="0" lang="en-US" sz="1200" u="none">
                <a:solidFill>
                  <a:srgbClr val="000000"/>
                </a:solidFill>
                <a:latin typeface="Calibri"/>
                <a:ea typeface="Calibri"/>
                <a:cs typeface="Calibri"/>
                <a:sym typeface="Calibri"/>
              </a:rPr>
              <a:t>All rights reserved.</a:t>
            </a:r>
            <a:endParaRPr/>
          </a:p>
        </p:txBody>
      </p:sp>
      <p:pic>
        <p:nvPicPr>
          <p:cNvPr id="391" name="Google Shape;391;p66"/>
          <p:cNvPicPr preferRelativeResize="0"/>
          <p:nvPr/>
        </p:nvPicPr>
        <p:blipFill rotWithShape="1">
          <a:blip r:embed="rId2">
            <a:alphaModFix/>
          </a:blip>
          <a:srcRect b="0" l="0" r="0" t="0"/>
          <a:stretch/>
        </p:blipFill>
        <p:spPr>
          <a:xfrm>
            <a:off x="304801" y="5867401"/>
            <a:ext cx="2131239" cy="915833"/>
          </a:xfrm>
          <a:prstGeom prst="rect">
            <a:avLst/>
          </a:prstGeom>
          <a:noFill/>
          <a:ln>
            <a:noFill/>
          </a:ln>
        </p:spPr>
      </p:pic>
    </p:spTree>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alk-in">
  <p:cSld name="Walk-in">
    <p:bg>
      <p:bgPr>
        <a:solidFill>
          <a:schemeClr val="lt2"/>
        </a:solidFill>
      </p:bgPr>
    </p:bg>
    <p:spTree>
      <p:nvGrpSpPr>
        <p:cNvPr id="392" name="Shape 392"/>
        <p:cNvGrpSpPr/>
        <p:nvPr/>
      </p:nvGrpSpPr>
      <p:grpSpPr>
        <a:xfrm>
          <a:off x="0" y="0"/>
          <a:ext cx="0" cy="0"/>
          <a:chOff x="0" y="0"/>
          <a:chExt cx="0" cy="0"/>
        </a:xfrm>
      </p:grpSpPr>
      <p:pic>
        <p:nvPicPr>
          <p:cNvPr descr="Microsoft logo, gray text version" id="393" name="Google Shape;393;p67"/>
          <p:cNvPicPr preferRelativeResize="0"/>
          <p:nvPr/>
        </p:nvPicPr>
        <p:blipFill rotWithShape="1">
          <a:blip r:embed="rId2">
            <a:alphaModFix/>
          </a:blip>
          <a:srcRect b="0" l="0" r="0" t="0"/>
          <a:stretch/>
        </p:blipFill>
        <p:spPr>
          <a:xfrm>
            <a:off x="584200" y="586080"/>
            <a:ext cx="1366440" cy="292608"/>
          </a:xfrm>
          <a:prstGeom prst="rect">
            <a:avLst/>
          </a:prstGeom>
          <a:noFill/>
          <a:ln>
            <a:noFill/>
          </a:ln>
        </p:spPr>
      </p:pic>
      <p:sp>
        <p:nvSpPr>
          <p:cNvPr id="394" name="Google Shape;394;p67"/>
          <p:cNvSpPr/>
          <p:nvPr/>
        </p:nvSpPr>
        <p:spPr>
          <a:xfrm>
            <a:off x="293044" y="1170431"/>
            <a:ext cx="11604624" cy="5393881"/>
          </a:xfrm>
          <a:prstGeom prst="rect">
            <a:avLst/>
          </a:prstGeom>
          <a:solidFill>
            <a:srgbClr val="D83B01"/>
          </a:solidFill>
          <a:ln>
            <a:noFill/>
          </a:ln>
        </p:spPr>
        <p:txBody>
          <a:bodyPr anchorCtr="0" anchor="t" bIns="146300" lIns="182875" spcFirstLastPara="1" rIns="182875" wrap="square" tIns="146300">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grpSp>
        <p:nvGrpSpPr>
          <p:cNvPr id="395" name="Google Shape;395;p67"/>
          <p:cNvGrpSpPr/>
          <p:nvPr/>
        </p:nvGrpSpPr>
        <p:grpSpPr>
          <a:xfrm>
            <a:off x="8710812" y="1771650"/>
            <a:ext cx="3481190" cy="4196081"/>
            <a:chOff x="8710812" y="1771650"/>
            <a:chExt cx="3481190" cy="4196081"/>
          </a:xfrm>
        </p:grpSpPr>
        <p:sp>
          <p:nvSpPr>
            <p:cNvPr id="396" name="Google Shape;396;p67"/>
            <p:cNvSpPr/>
            <p:nvPr/>
          </p:nvSpPr>
          <p:spPr>
            <a:xfrm>
              <a:off x="9246854" y="3720628"/>
              <a:ext cx="531187" cy="974975"/>
            </a:xfrm>
            <a:custGeom>
              <a:rect b="b" l="l" r="r" t="t"/>
              <a:pathLst>
                <a:path extrusionOk="0" h="1004" w="547">
                  <a:moveTo>
                    <a:pt x="547" y="704"/>
                  </a:moveTo>
                  <a:lnTo>
                    <a:pt x="0" y="1004"/>
                  </a:lnTo>
                  <a:lnTo>
                    <a:pt x="0" y="300"/>
                  </a:lnTo>
                  <a:lnTo>
                    <a:pt x="547" y="0"/>
                  </a:lnTo>
                  <a:lnTo>
                    <a:pt x="547" y="704"/>
                  </a:lnTo>
                  <a:close/>
                </a:path>
              </a:pathLst>
            </a:custGeom>
            <a:solidFill>
              <a:srgbClr val="F3752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397" name="Google Shape;397;p67"/>
            <p:cNvSpPr/>
            <p:nvPr/>
          </p:nvSpPr>
          <p:spPr>
            <a:xfrm>
              <a:off x="9778040" y="3720628"/>
              <a:ext cx="532157" cy="974975"/>
            </a:xfrm>
            <a:custGeom>
              <a:rect b="b" l="l" r="r" t="t"/>
              <a:pathLst>
                <a:path extrusionOk="0" h="1004" w="548">
                  <a:moveTo>
                    <a:pt x="0" y="704"/>
                  </a:moveTo>
                  <a:lnTo>
                    <a:pt x="548" y="1004"/>
                  </a:lnTo>
                  <a:lnTo>
                    <a:pt x="548" y="300"/>
                  </a:lnTo>
                  <a:lnTo>
                    <a:pt x="0" y="0"/>
                  </a:lnTo>
                  <a:lnTo>
                    <a:pt x="0" y="704"/>
                  </a:lnTo>
                  <a:close/>
                </a:path>
              </a:pathLst>
            </a:custGeom>
            <a:solidFill>
              <a:srgbClr val="30303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398" name="Google Shape;398;p67"/>
            <p:cNvSpPr/>
            <p:nvPr/>
          </p:nvSpPr>
          <p:spPr>
            <a:xfrm>
              <a:off x="9246854" y="4404276"/>
              <a:ext cx="1063344" cy="586538"/>
            </a:xfrm>
            <a:custGeom>
              <a:rect b="b" l="l" r="r" t="t"/>
              <a:pathLst>
                <a:path extrusionOk="0" h="604" w="1095">
                  <a:moveTo>
                    <a:pt x="547" y="0"/>
                  </a:moveTo>
                  <a:lnTo>
                    <a:pt x="0" y="300"/>
                  </a:lnTo>
                  <a:lnTo>
                    <a:pt x="560" y="604"/>
                  </a:lnTo>
                  <a:lnTo>
                    <a:pt x="1095" y="300"/>
                  </a:lnTo>
                  <a:lnTo>
                    <a:pt x="547" y="0"/>
                  </a:lnTo>
                  <a:close/>
                </a:path>
              </a:pathLst>
            </a:custGeom>
            <a:solidFill>
              <a:srgbClr val="B9B9B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399" name="Google Shape;399;p67"/>
            <p:cNvSpPr/>
            <p:nvPr/>
          </p:nvSpPr>
          <p:spPr>
            <a:xfrm>
              <a:off x="8710812" y="2748567"/>
              <a:ext cx="532157" cy="976917"/>
            </a:xfrm>
            <a:custGeom>
              <a:rect b="b" l="l" r="r" t="t"/>
              <a:pathLst>
                <a:path extrusionOk="0" h="1006" w="548">
                  <a:moveTo>
                    <a:pt x="548" y="706"/>
                  </a:moveTo>
                  <a:lnTo>
                    <a:pt x="0" y="1006"/>
                  </a:lnTo>
                  <a:lnTo>
                    <a:pt x="0" y="300"/>
                  </a:lnTo>
                  <a:lnTo>
                    <a:pt x="548" y="0"/>
                  </a:lnTo>
                  <a:lnTo>
                    <a:pt x="548" y="706"/>
                  </a:lnTo>
                  <a:close/>
                </a:path>
              </a:pathLst>
            </a:custGeom>
            <a:solidFill>
              <a:srgbClr val="F3752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400" name="Google Shape;400;p67"/>
            <p:cNvSpPr/>
            <p:nvPr/>
          </p:nvSpPr>
          <p:spPr>
            <a:xfrm>
              <a:off x="9242969" y="2748567"/>
              <a:ext cx="531187" cy="976917"/>
            </a:xfrm>
            <a:custGeom>
              <a:rect b="b" l="l" r="r" t="t"/>
              <a:pathLst>
                <a:path extrusionOk="0" h="1006" w="547">
                  <a:moveTo>
                    <a:pt x="0" y="706"/>
                  </a:moveTo>
                  <a:lnTo>
                    <a:pt x="547" y="1006"/>
                  </a:lnTo>
                  <a:lnTo>
                    <a:pt x="547" y="300"/>
                  </a:lnTo>
                  <a:lnTo>
                    <a:pt x="0" y="0"/>
                  </a:lnTo>
                  <a:lnTo>
                    <a:pt x="0" y="706"/>
                  </a:lnTo>
                  <a:close/>
                </a:path>
              </a:pathLst>
            </a:custGeom>
            <a:solidFill>
              <a:srgbClr val="B9B9B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401" name="Google Shape;401;p67"/>
            <p:cNvSpPr/>
            <p:nvPr/>
          </p:nvSpPr>
          <p:spPr>
            <a:xfrm>
              <a:off x="8710812" y="3434156"/>
              <a:ext cx="1063344" cy="586538"/>
            </a:xfrm>
            <a:custGeom>
              <a:rect b="b" l="l" r="r" t="t"/>
              <a:pathLst>
                <a:path extrusionOk="0" h="604" w="1095">
                  <a:moveTo>
                    <a:pt x="548" y="0"/>
                  </a:moveTo>
                  <a:lnTo>
                    <a:pt x="0" y="300"/>
                  </a:lnTo>
                  <a:lnTo>
                    <a:pt x="560" y="604"/>
                  </a:lnTo>
                  <a:lnTo>
                    <a:pt x="1095" y="300"/>
                  </a:lnTo>
                  <a:lnTo>
                    <a:pt x="548" y="0"/>
                  </a:lnTo>
                  <a:close/>
                </a:path>
              </a:pathLst>
            </a:custGeom>
            <a:solidFill>
              <a:srgbClr val="30303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402" name="Google Shape;402;p67"/>
            <p:cNvSpPr/>
            <p:nvPr/>
          </p:nvSpPr>
          <p:spPr>
            <a:xfrm>
              <a:off x="9773185" y="2748567"/>
              <a:ext cx="532157" cy="976917"/>
            </a:xfrm>
            <a:custGeom>
              <a:rect b="b" l="l" r="r" t="t"/>
              <a:pathLst>
                <a:path extrusionOk="0" h="1006" w="548">
                  <a:moveTo>
                    <a:pt x="548" y="706"/>
                  </a:moveTo>
                  <a:lnTo>
                    <a:pt x="0" y="1006"/>
                  </a:lnTo>
                  <a:lnTo>
                    <a:pt x="0" y="300"/>
                  </a:lnTo>
                  <a:lnTo>
                    <a:pt x="548" y="0"/>
                  </a:lnTo>
                  <a:lnTo>
                    <a:pt x="548" y="706"/>
                  </a:lnTo>
                  <a:close/>
                </a:path>
              </a:pathLst>
            </a:custGeom>
            <a:solidFill>
              <a:srgbClr val="FFB9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403" name="Google Shape;403;p67"/>
            <p:cNvSpPr/>
            <p:nvPr/>
          </p:nvSpPr>
          <p:spPr>
            <a:xfrm>
              <a:off x="9773185" y="3434157"/>
              <a:ext cx="1063345" cy="586538"/>
            </a:xfrm>
            <a:custGeom>
              <a:rect b="b" l="l" r="r" t="t"/>
              <a:pathLst>
                <a:path extrusionOk="0" h="10000" w="10000">
                  <a:moveTo>
                    <a:pt x="5005" y="0"/>
                  </a:moveTo>
                  <a:lnTo>
                    <a:pt x="0" y="4967"/>
                  </a:lnTo>
                  <a:lnTo>
                    <a:pt x="5048" y="10000"/>
                  </a:lnTo>
                  <a:lnTo>
                    <a:pt x="10000" y="4967"/>
                  </a:lnTo>
                  <a:lnTo>
                    <a:pt x="5005" y="0"/>
                  </a:lnTo>
                  <a:close/>
                </a:path>
              </a:pathLst>
            </a:custGeom>
            <a:solidFill>
              <a:srgbClr val="30303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404" name="Google Shape;404;p67"/>
            <p:cNvSpPr/>
            <p:nvPr/>
          </p:nvSpPr>
          <p:spPr>
            <a:xfrm>
              <a:off x="11361823" y="2748566"/>
              <a:ext cx="534332" cy="982635"/>
            </a:xfrm>
            <a:custGeom>
              <a:rect b="b" l="l" r="r" t="t"/>
              <a:pathLst>
                <a:path extrusionOk="0" h="1006" w="548">
                  <a:moveTo>
                    <a:pt x="0" y="706"/>
                  </a:moveTo>
                  <a:lnTo>
                    <a:pt x="548" y="1006"/>
                  </a:lnTo>
                  <a:lnTo>
                    <a:pt x="548" y="300"/>
                  </a:lnTo>
                  <a:lnTo>
                    <a:pt x="0" y="0"/>
                  </a:lnTo>
                  <a:lnTo>
                    <a:pt x="0" y="706"/>
                  </a:lnTo>
                  <a:close/>
                </a:path>
              </a:pathLst>
            </a:custGeom>
            <a:solidFill>
              <a:srgbClr val="30303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405" name="Google Shape;405;p67"/>
            <p:cNvSpPr/>
            <p:nvPr/>
          </p:nvSpPr>
          <p:spPr>
            <a:xfrm>
              <a:off x="10833616" y="3434158"/>
              <a:ext cx="1060195" cy="586539"/>
            </a:xfrm>
            <a:custGeom>
              <a:rect b="b" l="l" r="r" t="t"/>
              <a:pathLst>
                <a:path extrusionOk="0" h="10000" w="9956">
                  <a:moveTo>
                    <a:pt x="5000" y="0"/>
                  </a:moveTo>
                  <a:lnTo>
                    <a:pt x="0" y="4967"/>
                  </a:lnTo>
                  <a:lnTo>
                    <a:pt x="5109" y="10000"/>
                  </a:lnTo>
                  <a:lnTo>
                    <a:pt x="9956" y="4967"/>
                  </a:lnTo>
                  <a:lnTo>
                    <a:pt x="5000" y="0"/>
                  </a:lnTo>
                  <a:close/>
                </a:path>
              </a:pathLst>
            </a:custGeom>
            <a:solidFill>
              <a:srgbClr val="30303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406" name="Google Shape;406;p67"/>
            <p:cNvSpPr/>
            <p:nvPr/>
          </p:nvSpPr>
          <p:spPr>
            <a:xfrm>
              <a:off x="10299515" y="1771650"/>
              <a:ext cx="532157" cy="976917"/>
            </a:xfrm>
            <a:custGeom>
              <a:rect b="b" l="l" r="r" t="t"/>
              <a:pathLst>
                <a:path extrusionOk="0" h="1006" w="548">
                  <a:moveTo>
                    <a:pt x="548" y="706"/>
                  </a:moveTo>
                  <a:lnTo>
                    <a:pt x="0" y="1006"/>
                  </a:lnTo>
                  <a:lnTo>
                    <a:pt x="0" y="300"/>
                  </a:lnTo>
                  <a:lnTo>
                    <a:pt x="548" y="0"/>
                  </a:lnTo>
                  <a:lnTo>
                    <a:pt x="548" y="706"/>
                  </a:lnTo>
                  <a:close/>
                </a:path>
              </a:pathLst>
            </a:custGeom>
            <a:solidFill>
              <a:srgbClr val="D83B0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407" name="Google Shape;407;p67"/>
            <p:cNvSpPr/>
            <p:nvPr/>
          </p:nvSpPr>
          <p:spPr>
            <a:xfrm>
              <a:off x="10831673" y="1771650"/>
              <a:ext cx="531187" cy="976917"/>
            </a:xfrm>
            <a:custGeom>
              <a:rect b="b" l="l" r="r" t="t"/>
              <a:pathLst>
                <a:path extrusionOk="0" h="1006" w="547">
                  <a:moveTo>
                    <a:pt x="0" y="706"/>
                  </a:moveTo>
                  <a:lnTo>
                    <a:pt x="547" y="1006"/>
                  </a:lnTo>
                  <a:lnTo>
                    <a:pt x="547" y="300"/>
                  </a:lnTo>
                  <a:lnTo>
                    <a:pt x="0" y="0"/>
                  </a:lnTo>
                  <a:lnTo>
                    <a:pt x="0" y="706"/>
                  </a:lnTo>
                  <a:close/>
                </a:path>
              </a:pathLst>
            </a:custGeom>
            <a:solidFill>
              <a:srgbClr val="FFB9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408" name="Google Shape;408;p67"/>
            <p:cNvSpPr/>
            <p:nvPr/>
          </p:nvSpPr>
          <p:spPr>
            <a:xfrm>
              <a:off x="10299515" y="2457240"/>
              <a:ext cx="1063344" cy="586538"/>
            </a:xfrm>
            <a:custGeom>
              <a:rect b="b" l="l" r="r" t="t"/>
              <a:pathLst>
                <a:path extrusionOk="0" h="604" w="1095">
                  <a:moveTo>
                    <a:pt x="548" y="0"/>
                  </a:moveTo>
                  <a:lnTo>
                    <a:pt x="0" y="300"/>
                  </a:lnTo>
                  <a:lnTo>
                    <a:pt x="560" y="604"/>
                  </a:lnTo>
                  <a:lnTo>
                    <a:pt x="1095" y="300"/>
                  </a:lnTo>
                  <a:lnTo>
                    <a:pt x="548" y="0"/>
                  </a:lnTo>
                  <a:close/>
                </a:path>
              </a:pathLst>
            </a:custGeom>
            <a:solidFill>
              <a:srgbClr val="30303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409" name="Google Shape;409;p67"/>
            <p:cNvSpPr/>
            <p:nvPr/>
          </p:nvSpPr>
          <p:spPr>
            <a:xfrm>
              <a:off x="11364801" y="1771650"/>
              <a:ext cx="531187" cy="976917"/>
            </a:xfrm>
            <a:custGeom>
              <a:rect b="b" l="l" r="r" t="t"/>
              <a:pathLst>
                <a:path extrusionOk="0" h="1006" w="547">
                  <a:moveTo>
                    <a:pt x="547" y="706"/>
                  </a:moveTo>
                  <a:lnTo>
                    <a:pt x="0" y="1006"/>
                  </a:lnTo>
                  <a:lnTo>
                    <a:pt x="0" y="300"/>
                  </a:lnTo>
                  <a:lnTo>
                    <a:pt x="547" y="0"/>
                  </a:lnTo>
                  <a:lnTo>
                    <a:pt x="547" y="706"/>
                  </a:lnTo>
                  <a:close/>
                </a:path>
              </a:pathLst>
            </a:custGeom>
            <a:solidFill>
              <a:srgbClr val="D83B0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410" name="Google Shape;410;p67"/>
            <p:cNvSpPr/>
            <p:nvPr/>
          </p:nvSpPr>
          <p:spPr>
            <a:xfrm>
              <a:off x="11895988" y="1771650"/>
              <a:ext cx="296013" cy="847641"/>
            </a:xfrm>
            <a:custGeom>
              <a:rect b="b" l="l" r="r" t="t"/>
              <a:pathLst>
                <a:path extrusionOk="0" h="847641" w="296013">
                  <a:moveTo>
                    <a:pt x="0" y="0"/>
                  </a:moveTo>
                  <a:lnTo>
                    <a:pt x="296013" y="162051"/>
                  </a:lnTo>
                  <a:lnTo>
                    <a:pt x="296013" y="847641"/>
                  </a:lnTo>
                  <a:lnTo>
                    <a:pt x="0" y="685590"/>
                  </a:lnTo>
                  <a:close/>
                </a:path>
              </a:pathLst>
            </a:custGeom>
            <a:solidFill>
              <a:srgbClr val="F3752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411" name="Google Shape;411;p67"/>
            <p:cNvSpPr/>
            <p:nvPr/>
          </p:nvSpPr>
          <p:spPr>
            <a:xfrm>
              <a:off x="11364800" y="2457240"/>
              <a:ext cx="827200" cy="593577"/>
            </a:xfrm>
            <a:custGeom>
              <a:rect b="b" l="l" r="r" t="t"/>
              <a:pathLst>
                <a:path extrusionOk="0" h="593577" w="827200">
                  <a:moveTo>
                    <a:pt x="531141" y="0"/>
                  </a:moveTo>
                  <a:lnTo>
                    <a:pt x="827200" y="162066"/>
                  </a:lnTo>
                  <a:lnTo>
                    <a:pt x="827200" y="425095"/>
                  </a:lnTo>
                  <a:lnTo>
                    <a:pt x="529758" y="593577"/>
                  </a:lnTo>
                  <a:lnTo>
                    <a:pt x="0" y="291334"/>
                  </a:lnTo>
                  <a:close/>
                </a:path>
              </a:pathLst>
            </a:custGeom>
            <a:solidFill>
              <a:srgbClr val="303030"/>
            </a:solidFill>
            <a:ln cap="flat" cmpd="sng" w="9525">
              <a:solidFill>
                <a:srgbClr val="30303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412" name="Google Shape;412;p67"/>
            <p:cNvSpPr/>
            <p:nvPr/>
          </p:nvSpPr>
          <p:spPr>
            <a:xfrm>
              <a:off x="10316024" y="4400391"/>
              <a:ext cx="531187" cy="976917"/>
            </a:xfrm>
            <a:custGeom>
              <a:rect b="b" l="l" r="r" t="t"/>
              <a:pathLst>
                <a:path extrusionOk="0" h="1006" w="547">
                  <a:moveTo>
                    <a:pt x="547" y="707"/>
                  </a:moveTo>
                  <a:lnTo>
                    <a:pt x="0" y="1006"/>
                  </a:lnTo>
                  <a:lnTo>
                    <a:pt x="0" y="300"/>
                  </a:lnTo>
                  <a:lnTo>
                    <a:pt x="547" y="0"/>
                  </a:lnTo>
                  <a:lnTo>
                    <a:pt x="547" y="707"/>
                  </a:lnTo>
                  <a:close/>
                </a:path>
              </a:pathLst>
            </a:custGeom>
            <a:solidFill>
              <a:srgbClr val="D83B0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413" name="Google Shape;413;p67"/>
            <p:cNvSpPr/>
            <p:nvPr/>
          </p:nvSpPr>
          <p:spPr>
            <a:xfrm>
              <a:off x="10847210" y="4400391"/>
              <a:ext cx="532157" cy="976917"/>
            </a:xfrm>
            <a:custGeom>
              <a:rect b="b" l="l" r="r" t="t"/>
              <a:pathLst>
                <a:path extrusionOk="0" h="1006" w="548">
                  <a:moveTo>
                    <a:pt x="0" y="707"/>
                  </a:moveTo>
                  <a:lnTo>
                    <a:pt x="548" y="1006"/>
                  </a:lnTo>
                  <a:lnTo>
                    <a:pt x="548" y="300"/>
                  </a:lnTo>
                  <a:lnTo>
                    <a:pt x="0" y="0"/>
                  </a:lnTo>
                  <a:lnTo>
                    <a:pt x="0" y="707"/>
                  </a:lnTo>
                  <a:close/>
                </a:path>
              </a:pathLst>
            </a:custGeom>
            <a:solidFill>
              <a:srgbClr val="B9B9B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414" name="Google Shape;414;p67"/>
            <p:cNvSpPr/>
            <p:nvPr/>
          </p:nvSpPr>
          <p:spPr>
            <a:xfrm>
              <a:off x="10316024" y="5086952"/>
              <a:ext cx="1063344" cy="585568"/>
            </a:xfrm>
            <a:custGeom>
              <a:rect b="b" l="l" r="r" t="t"/>
              <a:pathLst>
                <a:path extrusionOk="0" h="603" w="1095">
                  <a:moveTo>
                    <a:pt x="547" y="0"/>
                  </a:moveTo>
                  <a:lnTo>
                    <a:pt x="0" y="299"/>
                  </a:lnTo>
                  <a:lnTo>
                    <a:pt x="560" y="603"/>
                  </a:lnTo>
                  <a:lnTo>
                    <a:pt x="1095" y="299"/>
                  </a:lnTo>
                  <a:lnTo>
                    <a:pt x="547" y="0"/>
                  </a:lnTo>
                  <a:close/>
                </a:path>
              </a:pathLst>
            </a:custGeom>
            <a:solidFill>
              <a:srgbClr val="30303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415" name="Google Shape;415;p67"/>
            <p:cNvSpPr/>
            <p:nvPr/>
          </p:nvSpPr>
          <p:spPr>
            <a:xfrm>
              <a:off x="8720523" y="4697545"/>
              <a:ext cx="531187" cy="974975"/>
            </a:xfrm>
            <a:custGeom>
              <a:rect b="b" l="l" r="r" t="t"/>
              <a:pathLst>
                <a:path extrusionOk="0" h="1004" w="547">
                  <a:moveTo>
                    <a:pt x="547" y="705"/>
                  </a:moveTo>
                  <a:lnTo>
                    <a:pt x="0" y="1004"/>
                  </a:lnTo>
                  <a:lnTo>
                    <a:pt x="0" y="298"/>
                  </a:lnTo>
                  <a:lnTo>
                    <a:pt x="547" y="0"/>
                  </a:lnTo>
                  <a:lnTo>
                    <a:pt x="547" y="705"/>
                  </a:lnTo>
                  <a:close/>
                </a:path>
              </a:pathLst>
            </a:custGeom>
            <a:solidFill>
              <a:srgbClr val="D83B0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416" name="Google Shape;416;p67"/>
            <p:cNvSpPr/>
            <p:nvPr/>
          </p:nvSpPr>
          <p:spPr>
            <a:xfrm>
              <a:off x="9251709" y="4697545"/>
              <a:ext cx="532157" cy="974975"/>
            </a:xfrm>
            <a:custGeom>
              <a:rect b="b" l="l" r="r" t="t"/>
              <a:pathLst>
                <a:path extrusionOk="0" h="1004" w="548">
                  <a:moveTo>
                    <a:pt x="0" y="705"/>
                  </a:moveTo>
                  <a:lnTo>
                    <a:pt x="548" y="1004"/>
                  </a:lnTo>
                  <a:lnTo>
                    <a:pt x="548" y="298"/>
                  </a:lnTo>
                  <a:lnTo>
                    <a:pt x="0" y="0"/>
                  </a:lnTo>
                  <a:lnTo>
                    <a:pt x="0" y="705"/>
                  </a:lnTo>
                  <a:close/>
                </a:path>
              </a:pathLst>
            </a:custGeom>
            <a:solidFill>
              <a:srgbClr val="FFB9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417" name="Google Shape;417;p67"/>
            <p:cNvSpPr/>
            <p:nvPr/>
          </p:nvSpPr>
          <p:spPr>
            <a:xfrm>
              <a:off x="8720523" y="5382163"/>
              <a:ext cx="1063344" cy="585568"/>
            </a:xfrm>
            <a:custGeom>
              <a:rect b="b" l="l" r="r" t="t"/>
              <a:pathLst>
                <a:path extrusionOk="0" h="603" w="1095">
                  <a:moveTo>
                    <a:pt x="547" y="0"/>
                  </a:moveTo>
                  <a:lnTo>
                    <a:pt x="0" y="299"/>
                  </a:lnTo>
                  <a:lnTo>
                    <a:pt x="560" y="603"/>
                  </a:lnTo>
                  <a:lnTo>
                    <a:pt x="1095" y="299"/>
                  </a:lnTo>
                  <a:lnTo>
                    <a:pt x="547" y="0"/>
                  </a:lnTo>
                  <a:close/>
                </a:path>
              </a:pathLst>
            </a:custGeom>
            <a:solidFill>
              <a:srgbClr val="30303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grpSp>
      <p:sp>
        <p:nvSpPr>
          <p:cNvPr id="418" name="Google Shape;418;p67"/>
          <p:cNvSpPr/>
          <p:nvPr/>
        </p:nvSpPr>
        <p:spPr>
          <a:xfrm>
            <a:off x="5791479" y="3074916"/>
            <a:ext cx="2321486" cy="140551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2600"/>
              <a:buFont typeface="Quattrocento Sans"/>
              <a:buNone/>
            </a:pPr>
            <a:r>
              <a:rPr b="0" i="0" lang="en-US" sz="2600" u="none" cap="none" strike="noStrike">
                <a:solidFill>
                  <a:schemeClr val="lt1"/>
                </a:solidFill>
                <a:latin typeface="Quattrocento Sans"/>
                <a:ea typeface="Quattrocento Sans"/>
                <a:cs typeface="Quattrocento Sans"/>
                <a:sym typeface="Quattrocento Sans"/>
              </a:rPr>
              <a:t>Learn.</a:t>
            </a:r>
            <a:endParaRPr/>
          </a:p>
          <a:p>
            <a:pPr indent="0" lvl="0" marL="0" marR="0" rtl="0" algn="l">
              <a:lnSpc>
                <a:spcPct val="100000"/>
              </a:lnSpc>
              <a:spcBef>
                <a:spcPts val="800"/>
              </a:spcBef>
              <a:spcAft>
                <a:spcPts val="0"/>
              </a:spcAft>
              <a:buClr>
                <a:schemeClr val="lt1"/>
              </a:buClr>
              <a:buSzPts val="2600"/>
              <a:buFont typeface="Quattrocento Sans"/>
              <a:buNone/>
            </a:pPr>
            <a:r>
              <a:rPr b="0" i="0" lang="en-US" sz="2600" u="none" cap="none" strike="noStrike">
                <a:solidFill>
                  <a:schemeClr val="lt1"/>
                </a:solidFill>
                <a:latin typeface="Quattrocento Sans"/>
                <a:ea typeface="Quattrocento Sans"/>
                <a:cs typeface="Quattrocento Sans"/>
                <a:sym typeface="Quattrocento Sans"/>
              </a:rPr>
              <a:t>Connect.</a:t>
            </a:r>
            <a:endParaRPr/>
          </a:p>
          <a:p>
            <a:pPr indent="0" lvl="0" marL="0" marR="0" rtl="0" algn="l">
              <a:lnSpc>
                <a:spcPct val="100000"/>
              </a:lnSpc>
              <a:spcBef>
                <a:spcPts val="800"/>
              </a:spcBef>
              <a:spcAft>
                <a:spcPts val="0"/>
              </a:spcAft>
              <a:buClr>
                <a:schemeClr val="lt1"/>
              </a:buClr>
              <a:buSzPts val="2600"/>
              <a:buFont typeface="Quattrocento Sans"/>
              <a:buNone/>
            </a:pPr>
            <a:r>
              <a:rPr b="0" i="0" lang="en-US" sz="2600" u="none" cap="none" strike="noStrike">
                <a:solidFill>
                  <a:schemeClr val="lt1"/>
                </a:solidFill>
                <a:latin typeface="Quattrocento Sans"/>
                <a:ea typeface="Quattrocento Sans"/>
                <a:cs typeface="Quattrocento Sans"/>
                <a:sym typeface="Quattrocento Sans"/>
              </a:rPr>
              <a:t>Explore.</a:t>
            </a:r>
            <a:endParaRPr/>
          </a:p>
        </p:txBody>
      </p:sp>
      <p:pic>
        <p:nvPicPr>
          <p:cNvPr id="419" name="Google Shape;419;p67"/>
          <p:cNvPicPr preferRelativeResize="0"/>
          <p:nvPr/>
        </p:nvPicPr>
        <p:blipFill rotWithShape="1">
          <a:blip r:embed="rId3">
            <a:alphaModFix/>
          </a:blip>
          <a:srcRect b="0" l="0" r="0" t="0"/>
          <a:stretch/>
        </p:blipFill>
        <p:spPr>
          <a:xfrm>
            <a:off x="1174192" y="3183752"/>
            <a:ext cx="2712307" cy="1367241"/>
          </a:xfrm>
          <a:prstGeom prst="rect">
            <a:avLst/>
          </a:prstGeom>
          <a:noFill/>
          <a:ln>
            <a:noFill/>
          </a:ln>
        </p:spPr>
      </p:pic>
    </p:spTree>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Slide">
  <p:cSld name="TitleSlide">
    <p:spTree>
      <p:nvGrpSpPr>
        <p:cNvPr id="420" name="Shape 420"/>
        <p:cNvGrpSpPr/>
        <p:nvPr/>
      </p:nvGrpSpPr>
      <p:grpSpPr>
        <a:xfrm>
          <a:off x="0" y="0"/>
          <a:ext cx="0" cy="0"/>
          <a:chOff x="0" y="0"/>
          <a:chExt cx="0" cy="0"/>
        </a:xfrm>
      </p:grpSpPr>
      <p:pic>
        <p:nvPicPr>
          <p:cNvPr descr="Microsoft logo, gray text version" id="421" name="Google Shape;421;p68"/>
          <p:cNvPicPr preferRelativeResize="0"/>
          <p:nvPr/>
        </p:nvPicPr>
        <p:blipFill rotWithShape="1">
          <a:blip r:embed="rId2">
            <a:alphaModFix/>
          </a:blip>
          <a:srcRect b="0" l="0" r="0" t="0"/>
          <a:stretch/>
        </p:blipFill>
        <p:spPr>
          <a:xfrm>
            <a:off x="584200" y="585788"/>
            <a:ext cx="1366440" cy="292608"/>
          </a:xfrm>
          <a:prstGeom prst="rect">
            <a:avLst/>
          </a:prstGeom>
          <a:noFill/>
          <a:ln>
            <a:noFill/>
          </a:ln>
        </p:spPr>
      </p:pic>
      <p:sp>
        <p:nvSpPr>
          <p:cNvPr id="422" name="Google Shape;422;p68"/>
          <p:cNvSpPr txBox="1"/>
          <p:nvPr>
            <p:ph type="title"/>
          </p:nvPr>
        </p:nvSpPr>
        <p:spPr>
          <a:xfrm>
            <a:off x="588262" y="2979539"/>
            <a:ext cx="5943600" cy="553998"/>
          </a:xfrm>
          <a:prstGeom prst="rect">
            <a:avLst/>
          </a:prstGeom>
          <a:noFill/>
          <a:ln>
            <a:noFill/>
          </a:ln>
        </p:spPr>
        <p:txBody>
          <a:bodyPr anchorCtr="0" anchor="b" bIns="0" lIns="0" spcFirstLastPara="1" rIns="0" wrap="square" tIns="0"/>
          <a:lstStyle>
            <a:lvl1pPr lvl="0" algn="l">
              <a:lnSpc>
                <a:spcPct val="100000"/>
              </a:lnSpc>
              <a:spcBef>
                <a:spcPts val="0"/>
              </a:spcBef>
              <a:spcAft>
                <a:spcPts val="0"/>
              </a:spcAft>
              <a:buClr>
                <a:schemeClr val="dk1"/>
              </a:buClr>
              <a:buSzPts val="36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3" name="Google Shape;423;p68"/>
          <p:cNvSpPr txBox="1"/>
          <p:nvPr>
            <p:ph idx="1" type="body"/>
          </p:nvPr>
        </p:nvSpPr>
        <p:spPr>
          <a:xfrm>
            <a:off x="582041" y="3962400"/>
            <a:ext cx="5943600" cy="307777"/>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Clr>
                <a:schemeClr val="dk1"/>
              </a:buClr>
              <a:buSzPts val="1800"/>
              <a:buNone/>
              <a:defRPr sz="2000">
                <a:solidFill>
                  <a:schemeClr val="dk1"/>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dk1"/>
              </a:buClr>
              <a:buSzPts val="1620"/>
              <a:buChar char="·"/>
              <a:defRPr/>
            </a:lvl2pPr>
            <a:lvl3pPr indent="-331469" lvl="2" marL="1371600" algn="l">
              <a:lnSpc>
                <a:spcPct val="100000"/>
              </a:lnSpc>
              <a:spcBef>
                <a:spcPts val="360"/>
              </a:spcBef>
              <a:spcAft>
                <a:spcPts val="0"/>
              </a:spcAft>
              <a:buClr>
                <a:schemeClr val="dk1"/>
              </a:buClr>
              <a:buSzPts val="1620"/>
              <a:buChar char="·"/>
              <a:defRPr/>
            </a:lvl3pPr>
            <a:lvl4pPr indent="-331469" lvl="3" marL="1828800" algn="l">
              <a:lnSpc>
                <a:spcPct val="100000"/>
              </a:lnSpc>
              <a:spcBef>
                <a:spcPts val="360"/>
              </a:spcBef>
              <a:spcAft>
                <a:spcPts val="0"/>
              </a:spcAft>
              <a:buClr>
                <a:schemeClr val="dk1"/>
              </a:buClr>
              <a:buSzPts val="1620"/>
              <a:buChar char="·"/>
              <a:defRPr/>
            </a:lvl4pPr>
            <a:lvl5pPr indent="-331470" lvl="4" marL="2286000" algn="l">
              <a:lnSpc>
                <a:spcPct val="10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24" name="Google Shape;424;p68"/>
          <p:cNvSpPr txBox="1"/>
          <p:nvPr>
            <p:ph idx="2" type="body"/>
          </p:nvPr>
        </p:nvSpPr>
        <p:spPr>
          <a:xfrm>
            <a:off x="8917757" y="585788"/>
            <a:ext cx="2691631" cy="276999"/>
          </a:xfrm>
          <a:prstGeom prst="rect">
            <a:avLst/>
          </a:prstGeom>
          <a:solidFill>
            <a:srgbClr val="E6E6E6">
              <a:alpha val="74901"/>
            </a:srgbClr>
          </a:solidFill>
          <a:ln>
            <a:noFill/>
          </a:ln>
        </p:spPr>
        <p:txBody>
          <a:bodyPr anchorCtr="0" anchor="t" bIns="0" lIns="0" spcFirstLastPara="1" rIns="0" wrap="square" tIns="0"/>
          <a:lstStyle>
            <a:lvl1pPr indent="-228600" lvl="0" marL="457200" marR="0" algn="r">
              <a:lnSpc>
                <a:spcPct val="100000"/>
              </a:lnSpc>
              <a:spcBef>
                <a:spcPts val="360"/>
              </a:spcBef>
              <a:spcAft>
                <a:spcPts val="0"/>
              </a:spcAft>
              <a:buClr>
                <a:srgbClr val="737373"/>
              </a:buClr>
              <a:buSzPts val="1620"/>
              <a:buFont typeface="Noto Sans Symbols"/>
              <a:buNone/>
              <a:defRPr sz="1800">
                <a:solidFill>
                  <a:srgbClr val="737373"/>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dk1"/>
              </a:buClr>
              <a:buSzPts val="1620"/>
              <a:buChar char="·"/>
              <a:defRPr/>
            </a:lvl2pPr>
            <a:lvl3pPr indent="-331469" lvl="2" marL="1371600" algn="l">
              <a:lnSpc>
                <a:spcPct val="100000"/>
              </a:lnSpc>
              <a:spcBef>
                <a:spcPts val="360"/>
              </a:spcBef>
              <a:spcAft>
                <a:spcPts val="0"/>
              </a:spcAft>
              <a:buClr>
                <a:schemeClr val="dk1"/>
              </a:buClr>
              <a:buSzPts val="1620"/>
              <a:buChar char="·"/>
              <a:defRPr/>
            </a:lvl3pPr>
            <a:lvl4pPr indent="-331469" lvl="3" marL="1828800" algn="l">
              <a:lnSpc>
                <a:spcPct val="100000"/>
              </a:lnSpc>
              <a:spcBef>
                <a:spcPts val="360"/>
              </a:spcBef>
              <a:spcAft>
                <a:spcPts val="0"/>
              </a:spcAft>
              <a:buClr>
                <a:schemeClr val="dk1"/>
              </a:buClr>
              <a:buSzPts val="1620"/>
              <a:buChar char="·"/>
              <a:defRPr/>
            </a:lvl4pPr>
            <a:lvl5pPr indent="-331470" lvl="4" marL="2286000" algn="l">
              <a:lnSpc>
                <a:spcPct val="10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425" name="Google Shape;425;p68"/>
          <p:cNvGrpSpPr/>
          <p:nvPr/>
        </p:nvGrpSpPr>
        <p:grpSpPr>
          <a:xfrm>
            <a:off x="6256117" y="-21839"/>
            <a:ext cx="5932086" cy="6890047"/>
            <a:chOff x="6256117" y="-21839"/>
            <a:chExt cx="5932086" cy="6890047"/>
          </a:xfrm>
        </p:grpSpPr>
        <p:grpSp>
          <p:nvGrpSpPr>
            <p:cNvPr id="426" name="Google Shape;426;p68"/>
            <p:cNvGrpSpPr/>
            <p:nvPr/>
          </p:nvGrpSpPr>
          <p:grpSpPr>
            <a:xfrm>
              <a:off x="8507413" y="1457714"/>
              <a:ext cx="3680790" cy="5392441"/>
              <a:chOff x="8507413" y="1457714"/>
              <a:chExt cx="3680790" cy="5392441"/>
            </a:xfrm>
          </p:grpSpPr>
          <p:sp>
            <p:nvSpPr>
              <p:cNvPr id="427" name="Google Shape;427;p68"/>
              <p:cNvSpPr/>
              <p:nvPr/>
            </p:nvSpPr>
            <p:spPr>
              <a:xfrm>
                <a:off x="8507413" y="2803166"/>
                <a:ext cx="743840" cy="1356898"/>
              </a:xfrm>
              <a:custGeom>
                <a:rect b="b" l="l" r="r" t="t"/>
                <a:pathLst>
                  <a:path extrusionOk="0" h="1581150" w="866775">
                    <a:moveTo>
                      <a:pt x="862489" y="1107281"/>
                    </a:moveTo>
                    <a:lnTo>
                      <a:pt x="7144" y="1574959"/>
                    </a:lnTo>
                    <a:lnTo>
                      <a:pt x="7144" y="473869"/>
                    </a:lnTo>
                    <a:lnTo>
                      <a:pt x="862489"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428" name="Google Shape;428;p68"/>
              <p:cNvSpPr/>
              <p:nvPr/>
            </p:nvSpPr>
            <p:spPr>
              <a:xfrm>
                <a:off x="9241444" y="2803166"/>
                <a:ext cx="743840" cy="1356898"/>
              </a:xfrm>
              <a:custGeom>
                <a:rect b="b" l="l" r="r" t="t"/>
                <a:pathLst>
                  <a:path extrusionOk="0" h="1581150" w="866775">
                    <a:moveTo>
                      <a:pt x="7144" y="1107281"/>
                    </a:moveTo>
                    <a:lnTo>
                      <a:pt x="861536" y="1574959"/>
                    </a:lnTo>
                    <a:lnTo>
                      <a:pt x="861536" y="473869"/>
                    </a:lnTo>
                    <a:lnTo>
                      <a:pt x="7144"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429" name="Google Shape;429;p68"/>
              <p:cNvSpPr/>
              <p:nvPr/>
            </p:nvSpPr>
            <p:spPr>
              <a:xfrm>
                <a:off x="8507413" y="3747272"/>
                <a:ext cx="1479509" cy="809234"/>
              </a:xfrm>
              <a:custGeom>
                <a:rect b="b" l="l" r="r" t="t"/>
                <a:pathLst>
                  <a:path extrusionOk="0" h="942975" w="1724025">
                    <a:moveTo>
                      <a:pt x="862489" y="7144"/>
                    </a:moveTo>
                    <a:lnTo>
                      <a:pt x="7144" y="474821"/>
                    </a:lnTo>
                    <a:lnTo>
                      <a:pt x="862489" y="941546"/>
                    </a:lnTo>
                    <a:lnTo>
                      <a:pt x="1716881" y="474821"/>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430" name="Google Shape;430;p68"/>
              <p:cNvSpPr/>
              <p:nvPr/>
            </p:nvSpPr>
            <p:spPr>
              <a:xfrm>
                <a:off x="8507413" y="5493257"/>
                <a:ext cx="743840" cy="1356898"/>
              </a:xfrm>
              <a:custGeom>
                <a:rect b="b" l="l" r="r" t="t"/>
                <a:pathLst>
                  <a:path extrusionOk="0" h="1581150" w="866775">
                    <a:moveTo>
                      <a:pt x="862489" y="1108234"/>
                    </a:moveTo>
                    <a:lnTo>
                      <a:pt x="7144" y="1574959"/>
                    </a:lnTo>
                    <a:lnTo>
                      <a:pt x="7144" y="474821"/>
                    </a:lnTo>
                    <a:lnTo>
                      <a:pt x="862489"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431" name="Google Shape;431;p68"/>
              <p:cNvSpPr/>
              <p:nvPr/>
            </p:nvSpPr>
            <p:spPr>
              <a:xfrm>
                <a:off x="9241444" y="5493257"/>
                <a:ext cx="743840" cy="1356898"/>
              </a:xfrm>
              <a:custGeom>
                <a:rect b="b" l="l" r="r" t="t"/>
                <a:pathLst>
                  <a:path extrusionOk="0" h="1581150" w="866775">
                    <a:moveTo>
                      <a:pt x="7144" y="1108234"/>
                    </a:moveTo>
                    <a:lnTo>
                      <a:pt x="861536" y="1574959"/>
                    </a:lnTo>
                    <a:lnTo>
                      <a:pt x="861536" y="474821"/>
                    </a:lnTo>
                    <a:lnTo>
                      <a:pt x="7144"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432" name="Google Shape;432;p68"/>
              <p:cNvSpPr/>
              <p:nvPr/>
            </p:nvSpPr>
            <p:spPr>
              <a:xfrm>
                <a:off x="8513545" y="6444311"/>
                <a:ext cx="1467248" cy="400530"/>
              </a:xfrm>
              <a:custGeom>
                <a:rect b="b" l="l" r="r" t="t"/>
                <a:pathLst>
                  <a:path extrusionOk="0" h="466725" w="1709737">
                    <a:moveTo>
                      <a:pt x="1709737" y="466725"/>
                    </a:moveTo>
                    <a:lnTo>
                      <a:pt x="855345" y="0"/>
                    </a:lnTo>
                    <a:lnTo>
                      <a:pt x="0" y="466725"/>
                    </a:lnTo>
                  </a:path>
                </a:pathLst>
              </a:custGeom>
              <a:noFill/>
              <a:ln cap="flat" cmpd="sng" w="17450">
                <a:solidFill>
                  <a:srgbClr val="BDBDBD"/>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433" name="Google Shape;433;p68"/>
              <p:cNvSpPr/>
              <p:nvPr/>
            </p:nvSpPr>
            <p:spPr>
              <a:xfrm>
                <a:off x="9241444" y="4148621"/>
                <a:ext cx="743840" cy="1356898"/>
              </a:xfrm>
              <a:custGeom>
                <a:rect b="b" l="l" r="r" t="t"/>
                <a:pathLst>
                  <a:path extrusionOk="0" h="1581150" w="866775">
                    <a:moveTo>
                      <a:pt x="861536" y="1107281"/>
                    </a:moveTo>
                    <a:lnTo>
                      <a:pt x="7144" y="1574006"/>
                    </a:lnTo>
                    <a:lnTo>
                      <a:pt x="7144" y="473869"/>
                    </a:lnTo>
                    <a:lnTo>
                      <a:pt x="861536"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434" name="Google Shape;434;p68"/>
              <p:cNvSpPr/>
              <p:nvPr/>
            </p:nvSpPr>
            <p:spPr>
              <a:xfrm>
                <a:off x="9974659" y="2803166"/>
                <a:ext cx="743840" cy="1356898"/>
              </a:xfrm>
              <a:custGeom>
                <a:rect b="b" l="l" r="r" t="t"/>
                <a:pathLst>
                  <a:path extrusionOk="0" h="1581150" w="866775">
                    <a:moveTo>
                      <a:pt x="862489" y="1107281"/>
                    </a:moveTo>
                    <a:lnTo>
                      <a:pt x="7144" y="1574959"/>
                    </a:lnTo>
                    <a:lnTo>
                      <a:pt x="7144" y="473869"/>
                    </a:lnTo>
                    <a:lnTo>
                      <a:pt x="862489"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435" name="Google Shape;435;p68"/>
              <p:cNvSpPr/>
              <p:nvPr/>
            </p:nvSpPr>
            <p:spPr>
              <a:xfrm>
                <a:off x="9247573" y="3753404"/>
                <a:ext cx="2200463" cy="2147333"/>
              </a:xfrm>
              <a:custGeom>
                <a:rect b="b" l="l" r="r" t="t"/>
                <a:pathLst>
                  <a:path extrusionOk="0" h="2502221" w="256413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436" name="Google Shape;436;p68"/>
              <p:cNvSpPr/>
              <p:nvPr/>
            </p:nvSpPr>
            <p:spPr>
              <a:xfrm>
                <a:off x="10708694" y="5092729"/>
                <a:ext cx="743840" cy="1356898"/>
              </a:xfrm>
              <a:custGeom>
                <a:rect b="b" l="l" r="r" t="t"/>
                <a:pathLst>
                  <a:path extrusionOk="0" h="1581150" w="866775">
                    <a:moveTo>
                      <a:pt x="861536" y="1107281"/>
                    </a:moveTo>
                    <a:lnTo>
                      <a:pt x="7144" y="1574959"/>
                    </a:lnTo>
                    <a:lnTo>
                      <a:pt x="7144" y="473869"/>
                    </a:lnTo>
                    <a:lnTo>
                      <a:pt x="861536"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437" name="Google Shape;437;p68"/>
              <p:cNvSpPr/>
              <p:nvPr/>
            </p:nvSpPr>
            <p:spPr>
              <a:xfrm>
                <a:off x="11441908" y="5092729"/>
                <a:ext cx="743840" cy="1356898"/>
              </a:xfrm>
              <a:custGeom>
                <a:rect b="b" l="l" r="r" t="t"/>
                <a:pathLst>
                  <a:path extrusionOk="0" h="1581150" w="866775">
                    <a:moveTo>
                      <a:pt x="7144" y="1107281"/>
                    </a:moveTo>
                    <a:lnTo>
                      <a:pt x="862489" y="1574959"/>
                    </a:lnTo>
                    <a:lnTo>
                      <a:pt x="862489" y="473869"/>
                    </a:lnTo>
                    <a:lnTo>
                      <a:pt x="7144"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438" name="Google Shape;438;p68"/>
              <p:cNvSpPr/>
              <p:nvPr/>
            </p:nvSpPr>
            <p:spPr>
              <a:xfrm>
                <a:off x="10708694" y="6036831"/>
                <a:ext cx="1479509" cy="809234"/>
              </a:xfrm>
              <a:custGeom>
                <a:rect b="b" l="l" r="r" t="t"/>
                <a:pathLst>
                  <a:path extrusionOk="0" h="942975" w="1724025">
                    <a:moveTo>
                      <a:pt x="861536" y="7144"/>
                    </a:moveTo>
                    <a:lnTo>
                      <a:pt x="7144" y="474821"/>
                    </a:lnTo>
                    <a:lnTo>
                      <a:pt x="861536" y="941546"/>
                    </a:lnTo>
                    <a:lnTo>
                      <a:pt x="1716881" y="474821"/>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439" name="Google Shape;439;p68"/>
              <p:cNvSpPr/>
              <p:nvPr/>
            </p:nvSpPr>
            <p:spPr>
              <a:xfrm>
                <a:off x="10708694" y="1457714"/>
                <a:ext cx="743840" cy="1356898"/>
              </a:xfrm>
              <a:custGeom>
                <a:rect b="b" l="l" r="r" t="t"/>
                <a:pathLst>
                  <a:path extrusionOk="0" h="1581150" w="866775">
                    <a:moveTo>
                      <a:pt x="861536" y="1107281"/>
                    </a:moveTo>
                    <a:lnTo>
                      <a:pt x="7144" y="1574959"/>
                    </a:lnTo>
                    <a:lnTo>
                      <a:pt x="7144" y="474821"/>
                    </a:lnTo>
                    <a:lnTo>
                      <a:pt x="861536"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440" name="Google Shape;440;p68"/>
              <p:cNvSpPr/>
              <p:nvPr/>
            </p:nvSpPr>
            <p:spPr>
              <a:xfrm>
                <a:off x="11441908" y="1457714"/>
                <a:ext cx="743840" cy="1356898"/>
              </a:xfrm>
              <a:custGeom>
                <a:rect b="b" l="l" r="r" t="t"/>
                <a:pathLst>
                  <a:path extrusionOk="0" h="1581150" w="866775">
                    <a:moveTo>
                      <a:pt x="7144" y="1107281"/>
                    </a:moveTo>
                    <a:lnTo>
                      <a:pt x="862489" y="1574959"/>
                    </a:lnTo>
                    <a:lnTo>
                      <a:pt x="862489" y="474821"/>
                    </a:lnTo>
                    <a:lnTo>
                      <a:pt x="7144"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441" name="Google Shape;441;p68"/>
              <p:cNvSpPr/>
              <p:nvPr/>
            </p:nvSpPr>
            <p:spPr>
              <a:xfrm>
                <a:off x="10708694" y="2401820"/>
                <a:ext cx="1479509" cy="809235"/>
              </a:xfrm>
              <a:custGeom>
                <a:rect b="b" l="l" r="r" t="t"/>
                <a:pathLst>
                  <a:path extrusionOk="0" h="942975" w="1724025">
                    <a:moveTo>
                      <a:pt x="861536" y="7144"/>
                    </a:moveTo>
                    <a:lnTo>
                      <a:pt x="7144" y="474821"/>
                    </a:lnTo>
                    <a:lnTo>
                      <a:pt x="861536" y="941546"/>
                    </a:lnTo>
                    <a:lnTo>
                      <a:pt x="1716881" y="474821"/>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442" name="Google Shape;442;p68"/>
              <p:cNvSpPr/>
              <p:nvPr/>
            </p:nvSpPr>
            <p:spPr>
              <a:xfrm>
                <a:off x="11451715" y="2809296"/>
                <a:ext cx="734033" cy="1745983"/>
              </a:xfrm>
              <a:custGeom>
                <a:rect b="b" l="l" r="r" t="t"/>
                <a:pathLst>
                  <a:path extrusionOk="0" h="2034540" w="855346">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cxnSp>
            <p:nvCxnSpPr>
              <p:cNvPr id="443" name="Google Shape;443;p68"/>
              <p:cNvCxnSpPr/>
              <p:nvPr/>
            </p:nvCxnSpPr>
            <p:spPr>
              <a:xfrm>
                <a:off x="9981203" y="5098858"/>
                <a:ext cx="733213" cy="400531"/>
              </a:xfrm>
              <a:prstGeom prst="straightConnector1">
                <a:avLst/>
              </a:prstGeom>
              <a:noFill/>
              <a:ln cap="flat" cmpd="sng" w="17450">
                <a:solidFill>
                  <a:srgbClr val="BDBDBD"/>
                </a:solidFill>
                <a:prstDash val="solid"/>
                <a:miter lim="800000"/>
                <a:headEnd len="med" w="med" type="none"/>
                <a:tailEnd len="med" w="med" type="none"/>
              </a:ln>
            </p:spPr>
          </p:cxnSp>
        </p:grpSp>
        <p:grpSp>
          <p:nvGrpSpPr>
            <p:cNvPr id="444" name="Google Shape;444;p68"/>
            <p:cNvGrpSpPr/>
            <p:nvPr/>
          </p:nvGrpSpPr>
          <p:grpSpPr>
            <a:xfrm>
              <a:off x="7545167" y="-21839"/>
              <a:ext cx="1192433" cy="1098538"/>
              <a:chOff x="7545167" y="-9139"/>
              <a:chExt cx="1192433" cy="1098538"/>
            </a:xfrm>
          </p:grpSpPr>
          <p:sp>
            <p:nvSpPr>
              <p:cNvPr id="445" name="Google Shape;445;p68"/>
              <p:cNvSpPr/>
              <p:nvPr/>
            </p:nvSpPr>
            <p:spPr>
              <a:xfrm>
                <a:off x="7550108" y="-9139"/>
                <a:ext cx="591604" cy="774738"/>
              </a:xfrm>
              <a:custGeom>
                <a:rect b="b" l="l" r="r" t="t"/>
                <a:pathLst>
                  <a:path extrusionOk="0" h="774738" w="591604">
                    <a:moveTo>
                      <a:pt x="24121" y="0"/>
                    </a:moveTo>
                    <a:lnTo>
                      <a:pt x="591604" y="0"/>
                    </a:lnTo>
                    <a:lnTo>
                      <a:pt x="591604" y="451265"/>
                    </a:lnTo>
                    <a:lnTo>
                      <a:pt x="0" y="774738"/>
                    </a:lnTo>
                    <a:lnTo>
                      <a:pt x="0" y="13162"/>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446" name="Google Shape;446;p68"/>
              <p:cNvSpPr/>
              <p:nvPr/>
            </p:nvSpPr>
            <p:spPr>
              <a:xfrm>
                <a:off x="8141712" y="-9139"/>
                <a:ext cx="590944" cy="774738"/>
              </a:xfrm>
              <a:custGeom>
                <a:rect b="b" l="l" r="r" t="t"/>
                <a:pathLst>
                  <a:path extrusionOk="0" h="774738" w="590944">
                    <a:moveTo>
                      <a:pt x="0" y="0"/>
                    </a:moveTo>
                    <a:lnTo>
                      <a:pt x="566850" y="0"/>
                    </a:lnTo>
                    <a:lnTo>
                      <a:pt x="590944" y="13162"/>
                    </a:lnTo>
                    <a:lnTo>
                      <a:pt x="590944" y="774738"/>
                    </a:lnTo>
                    <a:lnTo>
                      <a:pt x="0" y="451265"/>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447" name="Google Shape;447;p68"/>
              <p:cNvSpPr/>
              <p:nvPr/>
            </p:nvSpPr>
            <p:spPr>
              <a:xfrm>
                <a:off x="7545167" y="437185"/>
                <a:ext cx="1192433" cy="652214"/>
              </a:xfrm>
              <a:custGeom>
                <a:rect b="b" l="l" r="r" t="t"/>
                <a:pathLst>
                  <a:path extrusionOk="0" h="942975" w="1724025">
                    <a:moveTo>
                      <a:pt x="862489" y="7144"/>
                    </a:moveTo>
                    <a:lnTo>
                      <a:pt x="7144" y="474821"/>
                    </a:lnTo>
                    <a:lnTo>
                      <a:pt x="862489" y="941546"/>
                    </a:lnTo>
                    <a:lnTo>
                      <a:pt x="1716881" y="474821"/>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grpSp>
        <p:grpSp>
          <p:nvGrpSpPr>
            <p:cNvPr id="448" name="Google Shape;448;p68"/>
            <p:cNvGrpSpPr/>
            <p:nvPr/>
          </p:nvGrpSpPr>
          <p:grpSpPr>
            <a:xfrm>
              <a:off x="6256117" y="5896894"/>
              <a:ext cx="1057910" cy="971314"/>
              <a:chOff x="6256117" y="5896894"/>
              <a:chExt cx="1057910" cy="971314"/>
            </a:xfrm>
          </p:grpSpPr>
          <p:sp>
            <p:nvSpPr>
              <p:cNvPr id="449" name="Google Shape;449;p68"/>
              <p:cNvSpPr/>
              <p:nvPr/>
            </p:nvSpPr>
            <p:spPr>
              <a:xfrm>
                <a:off x="6256117" y="5896894"/>
                <a:ext cx="532466" cy="971314"/>
              </a:xfrm>
              <a:custGeom>
                <a:rect b="b" l="l" r="r" t="t"/>
                <a:pathLst>
                  <a:path extrusionOk="0" h="1581150" w="866775">
                    <a:moveTo>
                      <a:pt x="862489" y="1107281"/>
                    </a:moveTo>
                    <a:lnTo>
                      <a:pt x="7144" y="1574959"/>
                    </a:lnTo>
                    <a:lnTo>
                      <a:pt x="7144" y="473869"/>
                    </a:lnTo>
                    <a:lnTo>
                      <a:pt x="862489"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450" name="Google Shape;450;p68"/>
              <p:cNvSpPr/>
              <p:nvPr/>
            </p:nvSpPr>
            <p:spPr>
              <a:xfrm>
                <a:off x="6781561" y="5896894"/>
                <a:ext cx="532466" cy="971314"/>
              </a:xfrm>
              <a:custGeom>
                <a:rect b="b" l="l" r="r" t="t"/>
                <a:pathLst>
                  <a:path extrusionOk="0" h="1581150" w="866775">
                    <a:moveTo>
                      <a:pt x="7144" y="1107281"/>
                    </a:moveTo>
                    <a:lnTo>
                      <a:pt x="861536" y="1574959"/>
                    </a:lnTo>
                    <a:lnTo>
                      <a:pt x="861536" y="473869"/>
                    </a:lnTo>
                    <a:lnTo>
                      <a:pt x="7144"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451" name="Google Shape;451;p68"/>
              <p:cNvSpPr/>
              <p:nvPr/>
            </p:nvSpPr>
            <p:spPr>
              <a:xfrm>
                <a:off x="6260506" y="6577107"/>
                <a:ext cx="1050305" cy="287297"/>
              </a:xfrm>
              <a:custGeom>
                <a:rect b="b" l="l" r="r" t="t"/>
                <a:pathLst>
                  <a:path extrusionOk="0" h="467676" w="1709736">
                    <a:moveTo>
                      <a:pt x="1709736" y="467676"/>
                    </a:moveTo>
                    <a:lnTo>
                      <a:pt x="855344" y="-1"/>
                    </a:lnTo>
                    <a:lnTo>
                      <a:pt x="-1" y="467676"/>
                    </a:lnTo>
                  </a:path>
                </a:pathLst>
              </a:custGeom>
              <a:noFill/>
              <a:ln cap="flat" cmpd="sng" w="17450">
                <a:solidFill>
                  <a:srgbClr val="BDBDBD"/>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grpSp>
      </p:gr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496">
          <p15:clr>
            <a:srgbClr val="5ACBF0"/>
          </p15:clr>
        </p15:guide>
        <p15:guide id="2" pos="3384">
          <p15:clr>
            <a:srgbClr val="FBAE40"/>
          </p15:clr>
        </p15:guide>
        <p15:guide id="3" orient="horz" pos="2160">
          <p15:clr>
            <a:srgbClr val="FBAE40"/>
          </p15:clr>
        </p15:guide>
        <p15:guide id="4" orient="horz" pos="2229">
          <p15:clr>
            <a:srgbClr val="5ACBF0"/>
          </p15:clr>
        </p15:guide>
        <p15:guide id="5" pos="299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Non-bulleted text">
  <p:cSld name="Title &amp; Non-bulleted text">
    <p:spTree>
      <p:nvGrpSpPr>
        <p:cNvPr id="452" name="Shape 452"/>
        <p:cNvGrpSpPr/>
        <p:nvPr/>
      </p:nvGrpSpPr>
      <p:grpSpPr>
        <a:xfrm>
          <a:off x="0" y="0"/>
          <a:ext cx="0" cy="0"/>
          <a:chOff x="0" y="0"/>
          <a:chExt cx="0" cy="0"/>
        </a:xfrm>
      </p:grpSpPr>
      <p:sp>
        <p:nvSpPr>
          <p:cNvPr id="453" name="Google Shape;453;p69"/>
          <p:cNvSpPr txBox="1"/>
          <p:nvPr>
            <p:ph type="title"/>
          </p:nvPr>
        </p:nvSpPr>
        <p:spPr>
          <a:xfrm>
            <a:off x="588263" y="457200"/>
            <a:ext cx="11018520" cy="553998"/>
          </a:xfrm>
          <a:prstGeom prst="rect">
            <a:avLst/>
          </a:prstGeom>
          <a:noFill/>
          <a:ln>
            <a:noFill/>
          </a:ln>
        </p:spPr>
        <p:txBody>
          <a:bodyPr anchorCtr="0" anchor="t" bIns="0" lIns="0" spcFirstLastPara="1" rIns="0" wrap="square" tIns="0"/>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4" name="Google Shape;454;p69"/>
          <p:cNvSpPr txBox="1"/>
          <p:nvPr>
            <p:ph idx="1" type="body"/>
          </p:nvPr>
        </p:nvSpPr>
        <p:spPr>
          <a:xfrm>
            <a:off x="586390" y="1434370"/>
            <a:ext cx="11018520" cy="2308324"/>
          </a:xfrm>
          <a:prstGeom prst="rect">
            <a:avLst/>
          </a:prstGeom>
          <a:noFill/>
          <a:ln>
            <a:noFill/>
          </a:ln>
        </p:spPr>
        <p:txBody>
          <a:bodyPr anchorCtr="0" anchor="t" bIns="0" lIns="0" spcFirstLastPara="1" rIns="0" wrap="square" tIns="0"/>
          <a:lstStyle>
            <a:lvl1pPr indent="-228600" lvl="0" marL="457200" algn="l">
              <a:lnSpc>
                <a:spcPct val="100000"/>
              </a:lnSpc>
              <a:spcBef>
                <a:spcPts val="560"/>
              </a:spcBef>
              <a:spcAft>
                <a:spcPts val="0"/>
              </a:spcAft>
              <a:buClr>
                <a:schemeClr val="dk1"/>
              </a:buClr>
              <a:buSzPts val="2520"/>
              <a:buNone/>
              <a:defRPr/>
            </a:lvl1pPr>
            <a:lvl2pPr indent="-228600" lvl="1" marL="914400" algn="l">
              <a:lnSpc>
                <a:spcPct val="100000"/>
              </a:lnSpc>
              <a:spcBef>
                <a:spcPts val="400"/>
              </a:spcBef>
              <a:spcAft>
                <a:spcPts val="0"/>
              </a:spcAft>
              <a:buClr>
                <a:schemeClr val="dk1"/>
              </a:buClr>
              <a:buSzPts val="1800"/>
              <a:buNone/>
              <a:defRPr/>
            </a:lvl2pPr>
            <a:lvl3pPr indent="-228600" lvl="2" marL="1371600" algn="l">
              <a:lnSpc>
                <a:spcPct val="100000"/>
              </a:lnSpc>
              <a:spcBef>
                <a:spcPts val="320"/>
              </a:spcBef>
              <a:spcAft>
                <a:spcPts val="0"/>
              </a:spcAft>
              <a:buClr>
                <a:schemeClr val="dk1"/>
              </a:buClr>
              <a:buSzPts val="1440"/>
              <a:buNone/>
              <a:defRPr/>
            </a:lvl3pPr>
            <a:lvl4pPr indent="-228600" lvl="3" marL="1828800" algn="l">
              <a:lnSpc>
                <a:spcPct val="100000"/>
              </a:lnSpc>
              <a:spcBef>
                <a:spcPts val="280"/>
              </a:spcBef>
              <a:spcAft>
                <a:spcPts val="0"/>
              </a:spcAft>
              <a:buClr>
                <a:schemeClr val="dk1"/>
              </a:buClr>
              <a:buSzPts val="1260"/>
              <a:buNone/>
              <a:defRPr/>
            </a:lvl4pPr>
            <a:lvl5pPr indent="-228600" lvl="4" marL="2286000" algn="l">
              <a:lnSpc>
                <a:spcPct val="100000"/>
              </a:lnSpc>
              <a:spcBef>
                <a:spcPts val="280"/>
              </a:spcBef>
              <a:spcAft>
                <a:spcPts val="0"/>
              </a:spcAft>
              <a:buClr>
                <a:schemeClr val="dk1"/>
              </a:buClr>
              <a:buSzPts val="126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extLst>
    <p:ext uri="{DCECCB84-F9BA-43D5-87BE-67443E8EF086}">
      <p15:sldGuideLst>
        <p15:guide id="1" orient="horz" pos="288">
          <p15:clr>
            <a:srgbClr val="5ACBF0"/>
          </p15:clr>
        </p15:guide>
        <p15:guide id="2" orient="horz" pos="905">
          <p15:clr>
            <a:srgbClr val="5ACBF0"/>
          </p15:clr>
        </p15:guide>
        <p15:guide id="3" orient="horz" pos="1272">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455" name="Shape 455"/>
        <p:cNvGrpSpPr/>
        <p:nvPr/>
      </p:nvGrpSpPr>
      <p:grpSpPr>
        <a:xfrm>
          <a:off x="0" y="0"/>
          <a:ext cx="0" cy="0"/>
          <a:chOff x="0" y="0"/>
          <a:chExt cx="0" cy="0"/>
        </a:xfrm>
      </p:grpSpPr>
      <p:sp>
        <p:nvSpPr>
          <p:cNvPr id="456" name="Google Shape;456;p70"/>
          <p:cNvSpPr txBox="1"/>
          <p:nvPr>
            <p:ph type="title"/>
          </p:nvPr>
        </p:nvSpPr>
        <p:spPr>
          <a:xfrm>
            <a:off x="588263" y="457200"/>
            <a:ext cx="11018520" cy="553998"/>
          </a:xfrm>
          <a:prstGeom prst="rect">
            <a:avLst/>
          </a:prstGeom>
          <a:noFill/>
          <a:ln>
            <a:noFill/>
          </a:ln>
        </p:spPr>
        <p:txBody>
          <a:bodyPr anchorCtr="0" anchor="t" bIns="0" lIns="0" spcFirstLastPara="1" rIns="0" wrap="square" tIns="0"/>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7" name="Google Shape;457;p70"/>
          <p:cNvSpPr txBox="1"/>
          <p:nvPr>
            <p:ph idx="1" type="body"/>
          </p:nvPr>
        </p:nvSpPr>
        <p:spPr>
          <a:xfrm>
            <a:off x="584200" y="1435497"/>
            <a:ext cx="11018520" cy="2308324"/>
          </a:xfrm>
          <a:prstGeom prst="rect">
            <a:avLst/>
          </a:prstGeom>
          <a:noFill/>
          <a:ln>
            <a:noFill/>
          </a:ln>
        </p:spPr>
        <p:txBody>
          <a:bodyPr anchorCtr="0" anchor="t" bIns="0" lIns="0" spcFirstLastPara="1" rIns="0" wrap="square" tIns="0"/>
          <a:lstStyle>
            <a:lvl1pPr indent="-331470" lvl="0" marL="457200" algn="l">
              <a:lnSpc>
                <a:spcPct val="100000"/>
              </a:lnSpc>
              <a:spcBef>
                <a:spcPts val="360"/>
              </a:spcBef>
              <a:spcAft>
                <a:spcPts val="0"/>
              </a:spcAft>
              <a:buClr>
                <a:schemeClr val="dk1"/>
              </a:buClr>
              <a:buSzPts val="1620"/>
              <a:buChar char="·"/>
              <a:defRPr/>
            </a:lvl1pPr>
            <a:lvl2pPr indent="-331469" lvl="1" marL="914400" algn="l">
              <a:lnSpc>
                <a:spcPct val="100000"/>
              </a:lnSpc>
              <a:spcBef>
                <a:spcPts val="360"/>
              </a:spcBef>
              <a:spcAft>
                <a:spcPts val="0"/>
              </a:spcAft>
              <a:buClr>
                <a:schemeClr val="dk1"/>
              </a:buClr>
              <a:buSzPts val="1620"/>
              <a:buChar char="·"/>
              <a:defRPr/>
            </a:lvl2pPr>
            <a:lvl3pPr indent="-331469" lvl="2" marL="1371600" algn="l">
              <a:lnSpc>
                <a:spcPct val="100000"/>
              </a:lnSpc>
              <a:spcBef>
                <a:spcPts val="360"/>
              </a:spcBef>
              <a:spcAft>
                <a:spcPts val="0"/>
              </a:spcAft>
              <a:buClr>
                <a:schemeClr val="dk1"/>
              </a:buClr>
              <a:buSzPts val="1620"/>
              <a:buChar char="·"/>
              <a:defRPr/>
            </a:lvl3pPr>
            <a:lvl4pPr indent="-331469" lvl="3" marL="1828800" algn="l">
              <a:lnSpc>
                <a:spcPct val="100000"/>
              </a:lnSpc>
              <a:spcBef>
                <a:spcPts val="360"/>
              </a:spcBef>
              <a:spcAft>
                <a:spcPts val="0"/>
              </a:spcAft>
              <a:buClr>
                <a:schemeClr val="dk1"/>
              </a:buClr>
              <a:buSzPts val="1620"/>
              <a:buChar char="·"/>
              <a:defRPr/>
            </a:lvl4pPr>
            <a:lvl5pPr indent="-331470" lvl="4" marL="2286000" algn="l">
              <a:lnSpc>
                <a:spcPct val="10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extLst>
    <p:ext uri="{DCECCB84-F9BA-43D5-87BE-67443E8EF086}">
      <p15:sldGuideLst>
        <p15:guide id="1" orient="horz" pos="1272">
          <p15:clr>
            <a:srgbClr val="5ACBF0"/>
          </p15:clr>
        </p15:guide>
        <p15:guide id="2" orient="horz" pos="288">
          <p15:clr>
            <a:srgbClr val="5ACBF0"/>
          </p15:clr>
        </p15:guide>
        <p15:guide id="3"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 Non-bulleted text">
  <p:cSld name="Two Column Non-bulleted text">
    <p:spTree>
      <p:nvGrpSpPr>
        <p:cNvPr id="458" name="Shape 458"/>
        <p:cNvGrpSpPr/>
        <p:nvPr/>
      </p:nvGrpSpPr>
      <p:grpSpPr>
        <a:xfrm>
          <a:off x="0" y="0"/>
          <a:ext cx="0" cy="0"/>
          <a:chOff x="0" y="0"/>
          <a:chExt cx="0" cy="0"/>
        </a:xfrm>
      </p:grpSpPr>
      <p:sp>
        <p:nvSpPr>
          <p:cNvPr id="459" name="Google Shape;459;p71"/>
          <p:cNvSpPr txBox="1"/>
          <p:nvPr>
            <p:ph type="title"/>
          </p:nvPr>
        </p:nvSpPr>
        <p:spPr>
          <a:xfrm>
            <a:off x="588263" y="457200"/>
            <a:ext cx="11018520" cy="553998"/>
          </a:xfrm>
          <a:prstGeom prst="rect">
            <a:avLst/>
          </a:prstGeom>
          <a:noFill/>
          <a:ln>
            <a:noFill/>
          </a:ln>
        </p:spPr>
        <p:txBody>
          <a:bodyPr anchorCtr="0" anchor="t" bIns="0" lIns="0" spcFirstLastPara="1" rIns="0" wrap="square" tIns="0"/>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0" name="Google Shape;460;p71"/>
          <p:cNvSpPr txBox="1"/>
          <p:nvPr>
            <p:ph idx="1" type="body"/>
          </p:nvPr>
        </p:nvSpPr>
        <p:spPr>
          <a:xfrm>
            <a:off x="584200" y="1435100"/>
            <a:ext cx="5212080" cy="1649682"/>
          </a:xfrm>
          <a:prstGeom prst="rect">
            <a:avLst/>
          </a:prstGeom>
          <a:noFill/>
          <a:ln>
            <a:noFill/>
          </a:ln>
        </p:spPr>
        <p:txBody>
          <a:bodyPr anchorCtr="0" anchor="t" bIns="0" lIns="0" spcFirstLastPara="1" rIns="0" wrap="square" tIns="0"/>
          <a:lstStyle>
            <a:lvl1pPr indent="-228600" lvl="0" marL="457200" algn="l">
              <a:lnSpc>
                <a:spcPct val="100000"/>
              </a:lnSpc>
              <a:spcBef>
                <a:spcPts val="1224"/>
              </a:spcBef>
              <a:spcAft>
                <a:spcPts val="0"/>
              </a:spcAft>
              <a:buClr>
                <a:schemeClr val="dk1"/>
              </a:buClr>
              <a:buSzPts val="2520"/>
              <a:buFont typeface="Noto Sans Symbols"/>
              <a:buNone/>
              <a:defRPr b="0" sz="2800">
                <a:latin typeface="Quattrocento Sans"/>
                <a:ea typeface="Quattrocento Sans"/>
                <a:cs typeface="Quattrocento Sans"/>
                <a:sym typeface="Quattrocento Sans"/>
              </a:defRPr>
            </a:lvl1pPr>
            <a:lvl2pPr indent="-228600" lvl="1" marL="914400" algn="l">
              <a:lnSpc>
                <a:spcPct val="100000"/>
              </a:lnSpc>
              <a:spcBef>
                <a:spcPts val="400"/>
              </a:spcBef>
              <a:spcAft>
                <a:spcPts val="0"/>
              </a:spcAft>
              <a:buClr>
                <a:schemeClr val="dk1"/>
              </a:buClr>
              <a:buSzPts val="1800"/>
              <a:buFont typeface="Noto Sans Symbols"/>
              <a:buNone/>
              <a:defRPr b="0" sz="2000"/>
            </a:lvl2pPr>
            <a:lvl3pPr indent="-228600" lvl="2" marL="1371600" algn="l">
              <a:lnSpc>
                <a:spcPct val="100000"/>
              </a:lnSpc>
              <a:spcBef>
                <a:spcPts val="320"/>
              </a:spcBef>
              <a:spcAft>
                <a:spcPts val="0"/>
              </a:spcAft>
              <a:buClr>
                <a:schemeClr val="dk1"/>
              </a:buClr>
              <a:buSzPts val="1440"/>
              <a:buFont typeface="Noto Sans Symbols"/>
              <a:buNone/>
              <a:defRPr b="0" sz="1600"/>
            </a:lvl3pPr>
            <a:lvl4pPr indent="-228600" lvl="3" marL="1828800" algn="l">
              <a:lnSpc>
                <a:spcPct val="100000"/>
              </a:lnSpc>
              <a:spcBef>
                <a:spcPts val="280"/>
              </a:spcBef>
              <a:spcAft>
                <a:spcPts val="0"/>
              </a:spcAft>
              <a:buClr>
                <a:schemeClr val="dk1"/>
              </a:buClr>
              <a:buSzPts val="1260"/>
              <a:buFont typeface="Noto Sans Symbols"/>
              <a:buNone/>
              <a:defRPr b="0" sz="1400"/>
            </a:lvl4pPr>
            <a:lvl5pPr indent="-228600" lvl="4" marL="2286000" algn="l">
              <a:lnSpc>
                <a:spcPct val="100000"/>
              </a:lnSpc>
              <a:spcBef>
                <a:spcPts val="280"/>
              </a:spcBef>
              <a:spcAft>
                <a:spcPts val="0"/>
              </a:spcAft>
              <a:buClr>
                <a:schemeClr val="dk1"/>
              </a:buClr>
              <a:buSzPts val="1260"/>
              <a:buFont typeface="Noto Sans Symbols"/>
              <a:buNone/>
              <a:defRPr b="0" sz="14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61" name="Google Shape;461;p71"/>
          <p:cNvSpPr txBox="1"/>
          <p:nvPr>
            <p:ph idx="2" type="body"/>
          </p:nvPr>
        </p:nvSpPr>
        <p:spPr>
          <a:xfrm>
            <a:off x="6397171" y="1435100"/>
            <a:ext cx="5212080" cy="1649682"/>
          </a:xfrm>
          <a:prstGeom prst="rect">
            <a:avLst/>
          </a:prstGeom>
          <a:noFill/>
          <a:ln>
            <a:noFill/>
          </a:ln>
        </p:spPr>
        <p:txBody>
          <a:bodyPr anchorCtr="0" anchor="t" bIns="0" lIns="0" spcFirstLastPara="1" rIns="0" wrap="square" tIns="0"/>
          <a:lstStyle>
            <a:lvl1pPr indent="-228600" lvl="0" marL="457200" algn="l">
              <a:lnSpc>
                <a:spcPct val="100000"/>
              </a:lnSpc>
              <a:spcBef>
                <a:spcPts val="1224"/>
              </a:spcBef>
              <a:spcAft>
                <a:spcPts val="0"/>
              </a:spcAft>
              <a:buClr>
                <a:schemeClr val="dk1"/>
              </a:buClr>
              <a:buSzPts val="2520"/>
              <a:buFont typeface="Noto Sans Symbols"/>
              <a:buNone/>
              <a:defRPr b="0" sz="2800">
                <a:latin typeface="Quattrocento Sans"/>
                <a:ea typeface="Quattrocento Sans"/>
                <a:cs typeface="Quattrocento Sans"/>
                <a:sym typeface="Quattrocento Sans"/>
              </a:defRPr>
            </a:lvl1pPr>
            <a:lvl2pPr indent="-228600" lvl="1" marL="914400" algn="l">
              <a:lnSpc>
                <a:spcPct val="100000"/>
              </a:lnSpc>
              <a:spcBef>
                <a:spcPts val="400"/>
              </a:spcBef>
              <a:spcAft>
                <a:spcPts val="0"/>
              </a:spcAft>
              <a:buClr>
                <a:schemeClr val="dk1"/>
              </a:buClr>
              <a:buSzPts val="1800"/>
              <a:buFont typeface="Noto Sans Symbols"/>
              <a:buNone/>
              <a:defRPr b="0" sz="2000"/>
            </a:lvl2pPr>
            <a:lvl3pPr indent="-228600" lvl="2" marL="1371600" algn="l">
              <a:lnSpc>
                <a:spcPct val="100000"/>
              </a:lnSpc>
              <a:spcBef>
                <a:spcPts val="320"/>
              </a:spcBef>
              <a:spcAft>
                <a:spcPts val="0"/>
              </a:spcAft>
              <a:buClr>
                <a:schemeClr val="dk1"/>
              </a:buClr>
              <a:buSzPts val="1440"/>
              <a:buFont typeface="Noto Sans Symbols"/>
              <a:buNone/>
              <a:defRPr b="0" sz="1600"/>
            </a:lvl3pPr>
            <a:lvl4pPr indent="-228600" lvl="3" marL="1828800" algn="l">
              <a:lnSpc>
                <a:spcPct val="100000"/>
              </a:lnSpc>
              <a:spcBef>
                <a:spcPts val="280"/>
              </a:spcBef>
              <a:spcAft>
                <a:spcPts val="0"/>
              </a:spcAft>
              <a:buClr>
                <a:schemeClr val="dk1"/>
              </a:buClr>
              <a:buSzPts val="1260"/>
              <a:buFont typeface="Noto Sans Symbols"/>
              <a:buNone/>
              <a:defRPr b="0" sz="1400"/>
            </a:lvl4pPr>
            <a:lvl5pPr indent="-228600" lvl="4" marL="2286000" algn="l">
              <a:lnSpc>
                <a:spcPct val="100000"/>
              </a:lnSpc>
              <a:spcBef>
                <a:spcPts val="280"/>
              </a:spcBef>
              <a:spcAft>
                <a:spcPts val="0"/>
              </a:spcAft>
              <a:buClr>
                <a:schemeClr val="dk1"/>
              </a:buClr>
              <a:buSzPts val="1260"/>
              <a:buFont typeface="Noto Sans Symbols"/>
              <a:buNone/>
              <a:defRPr b="0" sz="14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extLst>
    <p:ext uri="{DCECCB84-F9BA-43D5-87BE-67443E8EF086}">
      <p15:sldGuideLst>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 Bullet text">
  <p:cSld name="Two Column Bullet text">
    <p:spTree>
      <p:nvGrpSpPr>
        <p:cNvPr id="462" name="Shape 462"/>
        <p:cNvGrpSpPr/>
        <p:nvPr/>
      </p:nvGrpSpPr>
      <p:grpSpPr>
        <a:xfrm>
          <a:off x="0" y="0"/>
          <a:ext cx="0" cy="0"/>
          <a:chOff x="0" y="0"/>
          <a:chExt cx="0" cy="0"/>
        </a:xfrm>
      </p:grpSpPr>
      <p:sp>
        <p:nvSpPr>
          <p:cNvPr id="463" name="Google Shape;463;p72"/>
          <p:cNvSpPr txBox="1"/>
          <p:nvPr>
            <p:ph type="title"/>
          </p:nvPr>
        </p:nvSpPr>
        <p:spPr>
          <a:xfrm>
            <a:off x="588263" y="457200"/>
            <a:ext cx="11018520" cy="553998"/>
          </a:xfrm>
          <a:prstGeom prst="rect">
            <a:avLst/>
          </a:prstGeom>
          <a:noFill/>
          <a:ln>
            <a:noFill/>
          </a:ln>
        </p:spPr>
        <p:txBody>
          <a:bodyPr anchorCtr="0" anchor="t" bIns="0" lIns="0" spcFirstLastPara="1" rIns="0" wrap="square" tIns="0"/>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4" name="Google Shape;464;p72"/>
          <p:cNvSpPr txBox="1"/>
          <p:nvPr>
            <p:ph idx="1" type="body"/>
          </p:nvPr>
        </p:nvSpPr>
        <p:spPr>
          <a:xfrm>
            <a:off x="584200" y="1437481"/>
            <a:ext cx="5212080" cy="1649682"/>
          </a:xfrm>
          <a:prstGeom prst="rect">
            <a:avLst/>
          </a:prstGeom>
          <a:noFill/>
          <a:ln>
            <a:noFill/>
          </a:ln>
        </p:spPr>
        <p:txBody>
          <a:bodyPr anchorCtr="0" anchor="t" bIns="0" lIns="0" spcFirstLastPara="1" rIns="0" wrap="square" tIns="0"/>
          <a:lstStyle>
            <a:lvl1pPr indent="-388620" lvl="0" marL="457200" algn="l">
              <a:lnSpc>
                <a:spcPct val="100000"/>
              </a:lnSpc>
              <a:spcBef>
                <a:spcPts val="1224"/>
              </a:spcBef>
              <a:spcAft>
                <a:spcPts val="0"/>
              </a:spcAft>
              <a:buClr>
                <a:schemeClr val="dk1"/>
              </a:buClr>
              <a:buSzPts val="2520"/>
              <a:buFont typeface="Noto Sans Symbols"/>
              <a:buChar char="·"/>
              <a:defRPr b="0" sz="2800">
                <a:latin typeface="Quattrocento Sans"/>
                <a:ea typeface="Quattrocento Sans"/>
                <a:cs typeface="Quattrocento Sans"/>
                <a:sym typeface="Quattrocento Sans"/>
              </a:defRPr>
            </a:lvl1pPr>
            <a:lvl2pPr indent="-342900" lvl="1" marL="914400" algn="l">
              <a:lnSpc>
                <a:spcPct val="100000"/>
              </a:lnSpc>
              <a:spcBef>
                <a:spcPts val="400"/>
              </a:spcBef>
              <a:spcAft>
                <a:spcPts val="0"/>
              </a:spcAft>
              <a:buClr>
                <a:schemeClr val="dk1"/>
              </a:buClr>
              <a:buSzPts val="1800"/>
              <a:buFont typeface="Noto Sans Symbols"/>
              <a:buChar char="·"/>
              <a:defRPr b="0" sz="2000"/>
            </a:lvl2pPr>
            <a:lvl3pPr indent="-320039" lvl="2" marL="1371600" algn="l">
              <a:lnSpc>
                <a:spcPct val="100000"/>
              </a:lnSpc>
              <a:spcBef>
                <a:spcPts val="320"/>
              </a:spcBef>
              <a:spcAft>
                <a:spcPts val="0"/>
              </a:spcAft>
              <a:buClr>
                <a:schemeClr val="dk1"/>
              </a:buClr>
              <a:buSzPts val="1440"/>
              <a:buFont typeface="Noto Sans Symbols"/>
              <a:buChar char="·"/>
              <a:defRPr b="0" sz="1600"/>
            </a:lvl3pPr>
            <a:lvl4pPr indent="-308610" lvl="3" marL="1828800" algn="l">
              <a:lnSpc>
                <a:spcPct val="100000"/>
              </a:lnSpc>
              <a:spcBef>
                <a:spcPts val="280"/>
              </a:spcBef>
              <a:spcAft>
                <a:spcPts val="0"/>
              </a:spcAft>
              <a:buClr>
                <a:schemeClr val="dk1"/>
              </a:buClr>
              <a:buSzPts val="1260"/>
              <a:buFont typeface="Noto Sans Symbols"/>
              <a:buChar char="·"/>
              <a:defRPr b="0" sz="1400"/>
            </a:lvl4pPr>
            <a:lvl5pPr indent="-308610" lvl="4" marL="2286000" algn="l">
              <a:lnSpc>
                <a:spcPct val="100000"/>
              </a:lnSpc>
              <a:spcBef>
                <a:spcPts val="280"/>
              </a:spcBef>
              <a:spcAft>
                <a:spcPts val="0"/>
              </a:spcAft>
              <a:buClr>
                <a:schemeClr val="dk1"/>
              </a:buClr>
              <a:buSzPts val="1260"/>
              <a:buFont typeface="Noto Sans Symbols"/>
              <a:buChar char="·"/>
              <a:defRPr b="0" sz="14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65" name="Google Shape;465;p72"/>
          <p:cNvSpPr txBox="1"/>
          <p:nvPr>
            <p:ph idx="2" type="body"/>
          </p:nvPr>
        </p:nvSpPr>
        <p:spPr>
          <a:xfrm>
            <a:off x="6389914" y="1437481"/>
            <a:ext cx="5212080" cy="1649682"/>
          </a:xfrm>
          <a:prstGeom prst="rect">
            <a:avLst/>
          </a:prstGeom>
          <a:noFill/>
          <a:ln>
            <a:noFill/>
          </a:ln>
        </p:spPr>
        <p:txBody>
          <a:bodyPr anchorCtr="0" anchor="t" bIns="0" lIns="0" spcFirstLastPara="1" rIns="0" wrap="square" tIns="0"/>
          <a:lstStyle>
            <a:lvl1pPr indent="-388620" lvl="0" marL="457200" algn="l">
              <a:lnSpc>
                <a:spcPct val="100000"/>
              </a:lnSpc>
              <a:spcBef>
                <a:spcPts val="1224"/>
              </a:spcBef>
              <a:spcAft>
                <a:spcPts val="0"/>
              </a:spcAft>
              <a:buClr>
                <a:schemeClr val="dk1"/>
              </a:buClr>
              <a:buSzPts val="2520"/>
              <a:buFont typeface="Noto Sans Symbols"/>
              <a:buChar char="·"/>
              <a:defRPr b="0" sz="2800">
                <a:latin typeface="Quattrocento Sans"/>
                <a:ea typeface="Quattrocento Sans"/>
                <a:cs typeface="Quattrocento Sans"/>
                <a:sym typeface="Quattrocento Sans"/>
              </a:defRPr>
            </a:lvl1pPr>
            <a:lvl2pPr indent="-342900" lvl="1" marL="914400" algn="l">
              <a:lnSpc>
                <a:spcPct val="100000"/>
              </a:lnSpc>
              <a:spcBef>
                <a:spcPts val="400"/>
              </a:spcBef>
              <a:spcAft>
                <a:spcPts val="0"/>
              </a:spcAft>
              <a:buClr>
                <a:schemeClr val="dk1"/>
              </a:buClr>
              <a:buSzPts val="1800"/>
              <a:buFont typeface="Noto Sans Symbols"/>
              <a:buChar char="·"/>
              <a:defRPr b="0" sz="2000"/>
            </a:lvl2pPr>
            <a:lvl3pPr indent="-320039" lvl="2" marL="1371600" algn="l">
              <a:lnSpc>
                <a:spcPct val="100000"/>
              </a:lnSpc>
              <a:spcBef>
                <a:spcPts val="320"/>
              </a:spcBef>
              <a:spcAft>
                <a:spcPts val="0"/>
              </a:spcAft>
              <a:buClr>
                <a:schemeClr val="dk1"/>
              </a:buClr>
              <a:buSzPts val="1440"/>
              <a:buFont typeface="Noto Sans Symbols"/>
              <a:buChar char="·"/>
              <a:defRPr b="0" sz="1600"/>
            </a:lvl3pPr>
            <a:lvl4pPr indent="-308610" lvl="3" marL="1828800" algn="l">
              <a:lnSpc>
                <a:spcPct val="100000"/>
              </a:lnSpc>
              <a:spcBef>
                <a:spcPts val="280"/>
              </a:spcBef>
              <a:spcAft>
                <a:spcPts val="0"/>
              </a:spcAft>
              <a:buClr>
                <a:schemeClr val="dk1"/>
              </a:buClr>
              <a:buSzPts val="1260"/>
              <a:buFont typeface="Noto Sans Symbols"/>
              <a:buChar char="·"/>
              <a:defRPr b="0" sz="1400"/>
            </a:lvl4pPr>
            <a:lvl5pPr indent="-308610" lvl="4" marL="2286000" algn="l">
              <a:lnSpc>
                <a:spcPct val="100000"/>
              </a:lnSpc>
              <a:spcBef>
                <a:spcPts val="280"/>
              </a:spcBef>
              <a:spcAft>
                <a:spcPts val="0"/>
              </a:spcAft>
              <a:buClr>
                <a:schemeClr val="dk1"/>
              </a:buClr>
              <a:buSzPts val="1260"/>
              <a:buFont typeface="Noto Sans Symbols"/>
              <a:buChar char="·"/>
              <a:defRPr b="0" sz="14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extLst>
    <p:ext uri="{DCECCB84-F9BA-43D5-87BE-67443E8EF086}">
      <p15:sldGuideLst>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466" name="Shape 466"/>
        <p:cNvGrpSpPr/>
        <p:nvPr/>
      </p:nvGrpSpPr>
      <p:grpSpPr>
        <a:xfrm>
          <a:off x="0" y="0"/>
          <a:ext cx="0" cy="0"/>
          <a:chOff x="0" y="0"/>
          <a:chExt cx="0" cy="0"/>
        </a:xfrm>
      </p:grpSpPr>
      <p:sp>
        <p:nvSpPr>
          <p:cNvPr id="467" name="Google Shape;467;p73"/>
          <p:cNvSpPr txBox="1"/>
          <p:nvPr>
            <p:ph type="title"/>
          </p:nvPr>
        </p:nvSpPr>
        <p:spPr>
          <a:xfrm>
            <a:off x="588263" y="457200"/>
            <a:ext cx="11018520" cy="553998"/>
          </a:xfrm>
          <a:prstGeom prst="rect">
            <a:avLst/>
          </a:prstGeom>
          <a:noFill/>
          <a:ln>
            <a:noFill/>
          </a:ln>
        </p:spPr>
        <p:txBody>
          <a:bodyPr anchorCtr="0" anchor="t" bIns="0" lIns="0" spcFirstLastPara="1" rIns="0" wrap="square" tIns="0"/>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extLst>
    <p:ext uri="{DCECCB84-F9BA-43D5-87BE-67443E8EF086}">
      <p15:sldGuideLst>
        <p15:guide id="1" orient="horz" pos="900">
          <p15:clr>
            <a:srgbClr val="5ACBF0"/>
          </p15:clr>
        </p15:guide>
        <p15:guide id="2" orient="horz" pos="1276">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7" name="Shape 47"/>
        <p:cNvGrpSpPr/>
        <p:nvPr/>
      </p:nvGrpSpPr>
      <p:grpSpPr>
        <a:xfrm>
          <a:off x="0" y="0"/>
          <a:ext cx="0" cy="0"/>
          <a:chOff x="0" y="0"/>
          <a:chExt cx="0" cy="0"/>
        </a:xfrm>
      </p:grpSpPr>
      <p:sp>
        <p:nvSpPr>
          <p:cNvPr id="48" name="Google Shape;48;p8"/>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8"/>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with grid">
  <p:cSld name="Title Only with grid">
    <p:spTree>
      <p:nvGrpSpPr>
        <p:cNvPr id="468" name="Shape 468"/>
        <p:cNvGrpSpPr/>
        <p:nvPr/>
      </p:nvGrpSpPr>
      <p:grpSpPr>
        <a:xfrm>
          <a:off x="0" y="0"/>
          <a:ext cx="0" cy="0"/>
          <a:chOff x="0" y="0"/>
          <a:chExt cx="0" cy="0"/>
        </a:xfrm>
      </p:grpSpPr>
      <p:sp>
        <p:nvSpPr>
          <p:cNvPr id="469" name="Google Shape;469;p74"/>
          <p:cNvSpPr txBox="1"/>
          <p:nvPr>
            <p:ph type="title"/>
          </p:nvPr>
        </p:nvSpPr>
        <p:spPr>
          <a:xfrm>
            <a:off x="588263" y="457200"/>
            <a:ext cx="11018520" cy="553998"/>
          </a:xfrm>
          <a:prstGeom prst="rect">
            <a:avLst/>
          </a:prstGeom>
          <a:noFill/>
          <a:ln>
            <a:noFill/>
          </a:ln>
        </p:spPr>
        <p:txBody>
          <a:bodyPr anchorCtr="0" anchor="t" bIns="0" lIns="0" spcFirstLastPara="1" rIns="0" wrap="square" tIns="0"/>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extLst>
    <p:ext uri="{DCECCB84-F9BA-43D5-87BE-67443E8EF086}">
      <p15:sldGuideLst>
        <p15:guide id="1" pos="779">
          <p15:clr>
            <a:srgbClr val="A4A3A4"/>
          </p15:clr>
        </p15:guide>
        <p15:guide id="2" pos="962">
          <p15:clr>
            <a:srgbClr val="A4A3A4"/>
          </p15:clr>
        </p15:guide>
        <p15:guide id="3" pos="1373">
          <p15:clr>
            <a:srgbClr val="A4A3A4"/>
          </p15:clr>
        </p15:guide>
        <p15:guide id="4" pos="1556">
          <p15:clr>
            <a:srgbClr val="A4A3A4"/>
          </p15:clr>
        </p15:guide>
        <p15:guide id="5" pos="1967">
          <p15:clr>
            <a:srgbClr val="A4A3A4"/>
          </p15:clr>
        </p15:guide>
        <p15:guide id="6" pos="2150">
          <p15:clr>
            <a:srgbClr val="A4A3A4"/>
          </p15:clr>
        </p15:guide>
        <p15:guide id="7" pos="2561">
          <p15:clr>
            <a:srgbClr val="A4A3A4"/>
          </p15:clr>
        </p15:guide>
        <p15:guide id="8" pos="2744">
          <p15:clr>
            <a:srgbClr val="A4A3A4"/>
          </p15:clr>
        </p15:guide>
        <p15:guide id="9" pos="3155">
          <p15:clr>
            <a:srgbClr val="A4A3A4"/>
          </p15:clr>
        </p15:guide>
        <p15:guide id="10" pos="3338">
          <p15:clr>
            <a:srgbClr val="A4A3A4"/>
          </p15:clr>
        </p15:guide>
        <p15:guide id="11" pos="3749">
          <p15:clr>
            <a:srgbClr val="A4A3A4"/>
          </p15:clr>
        </p15:guide>
        <p15:guide id="12" pos="3932">
          <p15:clr>
            <a:srgbClr val="A4A3A4"/>
          </p15:clr>
        </p15:guide>
        <p15:guide id="13" pos="4343">
          <p15:clr>
            <a:srgbClr val="A4A3A4"/>
          </p15:clr>
        </p15:guide>
        <p15:guide id="14" pos="4526">
          <p15:clr>
            <a:srgbClr val="A4A3A4"/>
          </p15:clr>
        </p15:guide>
        <p15:guide id="15" pos="4937">
          <p15:clr>
            <a:srgbClr val="A4A3A4"/>
          </p15:clr>
        </p15:guide>
        <p15:guide id="16" pos="5120">
          <p15:clr>
            <a:srgbClr val="A4A3A4"/>
          </p15:clr>
        </p15:guide>
        <p15:guide id="17" pos="5529">
          <p15:clr>
            <a:srgbClr val="A4A3A4"/>
          </p15:clr>
        </p15:guide>
        <p15:guide id="18" pos="5714">
          <p15:clr>
            <a:srgbClr val="A4A3A4"/>
          </p15:clr>
        </p15:guide>
        <p15:guide id="19" pos="6123">
          <p15:clr>
            <a:srgbClr val="A4A3A4"/>
          </p15:clr>
        </p15:guide>
        <p15:guide id="20" pos="6308">
          <p15:clr>
            <a:srgbClr val="A4A3A4"/>
          </p15:clr>
        </p15:guide>
        <p15:guide id="21" pos="6717">
          <p15:clr>
            <a:srgbClr val="A4A3A4"/>
          </p15:clr>
        </p15:guide>
        <p15:guide id="22" pos="6900">
          <p15:clr>
            <a:srgbClr val="A4A3A4"/>
          </p15:clr>
        </p15:guide>
        <p15:guide id="23" orient="horz" pos="905">
          <p15:clr>
            <a:srgbClr val="5ACBF0"/>
          </p15:clr>
        </p15:guide>
        <p15:guide id="24" orient="horz" pos="1271">
          <p15:clr>
            <a:srgbClr val="5ACBF0"/>
          </p15:clr>
        </p15:guide>
        <p15:guide id="25"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mall title - half page">
  <p:cSld name="Small title - half page">
    <p:spTree>
      <p:nvGrpSpPr>
        <p:cNvPr id="470" name="Shape 470"/>
        <p:cNvGrpSpPr/>
        <p:nvPr/>
      </p:nvGrpSpPr>
      <p:grpSpPr>
        <a:xfrm>
          <a:off x="0" y="0"/>
          <a:ext cx="0" cy="0"/>
          <a:chOff x="0" y="0"/>
          <a:chExt cx="0" cy="0"/>
        </a:xfrm>
      </p:grpSpPr>
      <p:sp>
        <p:nvSpPr>
          <p:cNvPr id="471" name="Google Shape;471;p75"/>
          <p:cNvSpPr txBox="1"/>
          <p:nvPr>
            <p:ph type="title"/>
          </p:nvPr>
        </p:nvSpPr>
        <p:spPr>
          <a:xfrm>
            <a:off x="584200" y="457200"/>
            <a:ext cx="5508419" cy="372410"/>
          </a:xfrm>
          <a:prstGeom prst="rect">
            <a:avLst/>
          </a:prstGeom>
          <a:noFill/>
          <a:ln>
            <a:noFill/>
          </a:ln>
        </p:spPr>
        <p:txBody>
          <a:bodyPr anchorCtr="0" anchor="t" bIns="0" lIns="0" spcFirstLastPara="1" rIns="0" wrap="square" tIns="64000"/>
          <a:lstStyle>
            <a:lvl1pPr lvl="0" algn="l">
              <a:lnSpc>
                <a:spcPct val="100000"/>
              </a:lnSpc>
              <a:spcBef>
                <a:spcPts val="0"/>
              </a:spcBef>
              <a:spcAft>
                <a:spcPts val="0"/>
              </a:spcAft>
              <a:buClr>
                <a:schemeClr val="dk1"/>
              </a:buClr>
              <a:buSzPts val="2000"/>
              <a:buFont typeface="Quattrocento Sans"/>
              <a:buNone/>
              <a:defRPr sz="2000">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extLst>
    <p:ext uri="{DCECCB84-F9BA-43D5-87BE-67443E8EF086}">
      <p15:sldGuideLst>
        <p15:guide id="1" pos="779">
          <p15:clr>
            <a:srgbClr val="A4A3A4"/>
          </p15:clr>
        </p15:guide>
        <p15:guide id="2" pos="962">
          <p15:clr>
            <a:srgbClr val="A4A3A4"/>
          </p15:clr>
        </p15:guide>
        <p15:guide id="3" pos="1373">
          <p15:clr>
            <a:srgbClr val="A4A3A4"/>
          </p15:clr>
        </p15:guide>
        <p15:guide id="4" pos="1556">
          <p15:clr>
            <a:srgbClr val="A4A3A4"/>
          </p15:clr>
        </p15:guide>
        <p15:guide id="5" pos="1967">
          <p15:clr>
            <a:srgbClr val="A4A3A4"/>
          </p15:clr>
        </p15:guide>
        <p15:guide id="6" pos="2150">
          <p15:clr>
            <a:srgbClr val="A4A3A4"/>
          </p15:clr>
        </p15:guide>
        <p15:guide id="7" pos="2561">
          <p15:clr>
            <a:srgbClr val="A4A3A4"/>
          </p15:clr>
        </p15:guide>
        <p15:guide id="8" pos="2744">
          <p15:clr>
            <a:srgbClr val="A4A3A4"/>
          </p15:clr>
        </p15:guide>
        <p15:guide id="9" pos="3155">
          <p15:clr>
            <a:srgbClr val="A4A3A4"/>
          </p15:clr>
        </p15:guide>
        <p15:guide id="10" pos="3338">
          <p15:clr>
            <a:srgbClr val="A4A3A4"/>
          </p15:clr>
        </p15:guide>
        <p15:guide id="11" pos="3749">
          <p15:clr>
            <a:srgbClr val="A4A3A4"/>
          </p15:clr>
        </p15:guide>
        <p15:guide id="12" pos="3932">
          <p15:clr>
            <a:srgbClr val="A4A3A4"/>
          </p15:clr>
        </p15:guide>
        <p15:guide id="13" pos="4343">
          <p15:clr>
            <a:srgbClr val="A4A3A4"/>
          </p15:clr>
        </p15:guide>
        <p15:guide id="14" pos="4526">
          <p15:clr>
            <a:srgbClr val="A4A3A4"/>
          </p15:clr>
        </p15:guide>
        <p15:guide id="15" pos="4937">
          <p15:clr>
            <a:srgbClr val="A4A3A4"/>
          </p15:clr>
        </p15:guide>
        <p15:guide id="16" pos="5120">
          <p15:clr>
            <a:srgbClr val="A4A3A4"/>
          </p15:clr>
        </p15:guide>
        <p15:guide id="17" pos="5529">
          <p15:clr>
            <a:srgbClr val="A4A3A4"/>
          </p15:clr>
        </p15:guide>
        <p15:guide id="18" pos="5714">
          <p15:clr>
            <a:srgbClr val="A4A3A4"/>
          </p15:clr>
        </p15:guide>
        <p15:guide id="19" pos="6123">
          <p15:clr>
            <a:srgbClr val="A4A3A4"/>
          </p15:clr>
        </p15:guide>
        <p15:guide id="20" pos="6308">
          <p15:clr>
            <a:srgbClr val="A4A3A4"/>
          </p15:clr>
        </p15:guide>
        <p15:guide id="21" pos="6717">
          <p15:clr>
            <a:srgbClr val="A4A3A4"/>
          </p15:clr>
        </p15:guide>
        <p15:guide id="22" pos="6900">
          <p15:clr>
            <a:srgbClr val="A4A3A4"/>
          </p15:clr>
        </p15:guide>
        <p15:guide id="23" orient="horz" pos="905">
          <p15:clr>
            <a:srgbClr val="5ACBF0"/>
          </p15:clr>
        </p15:guide>
        <p15:guide id="24" orient="horz" pos="1271">
          <p15:clr>
            <a:srgbClr val="5ACBF0"/>
          </p15:clr>
        </p15:guide>
        <p15:guide id="25"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quare Photo">
  <p:cSld name="Title - Square Photo">
    <p:spTree>
      <p:nvGrpSpPr>
        <p:cNvPr id="472" name="Shape 472"/>
        <p:cNvGrpSpPr/>
        <p:nvPr/>
      </p:nvGrpSpPr>
      <p:grpSpPr>
        <a:xfrm>
          <a:off x="0" y="0"/>
          <a:ext cx="0" cy="0"/>
          <a:chOff x="0" y="0"/>
          <a:chExt cx="0" cy="0"/>
        </a:xfrm>
      </p:grpSpPr>
      <p:grpSp>
        <p:nvGrpSpPr>
          <p:cNvPr id="473" name="Google Shape;473;p76"/>
          <p:cNvGrpSpPr/>
          <p:nvPr/>
        </p:nvGrpSpPr>
        <p:grpSpPr>
          <a:xfrm>
            <a:off x="6256117" y="-21839"/>
            <a:ext cx="5932086" cy="6890047"/>
            <a:chOff x="6256117" y="-21839"/>
            <a:chExt cx="5932086" cy="6890047"/>
          </a:xfrm>
        </p:grpSpPr>
        <p:grpSp>
          <p:nvGrpSpPr>
            <p:cNvPr id="474" name="Google Shape;474;p76"/>
            <p:cNvGrpSpPr/>
            <p:nvPr/>
          </p:nvGrpSpPr>
          <p:grpSpPr>
            <a:xfrm>
              <a:off x="8507413" y="1457714"/>
              <a:ext cx="3680790" cy="5392441"/>
              <a:chOff x="8507413" y="1457714"/>
              <a:chExt cx="3680790" cy="5392441"/>
            </a:xfrm>
          </p:grpSpPr>
          <p:sp>
            <p:nvSpPr>
              <p:cNvPr id="475" name="Google Shape;475;p76"/>
              <p:cNvSpPr/>
              <p:nvPr/>
            </p:nvSpPr>
            <p:spPr>
              <a:xfrm>
                <a:off x="8507413" y="2803166"/>
                <a:ext cx="743840" cy="1356898"/>
              </a:xfrm>
              <a:custGeom>
                <a:rect b="b" l="l" r="r" t="t"/>
                <a:pathLst>
                  <a:path extrusionOk="0" h="1581150" w="866775">
                    <a:moveTo>
                      <a:pt x="862489" y="1107281"/>
                    </a:moveTo>
                    <a:lnTo>
                      <a:pt x="7144" y="1574959"/>
                    </a:lnTo>
                    <a:lnTo>
                      <a:pt x="7144" y="473869"/>
                    </a:lnTo>
                    <a:lnTo>
                      <a:pt x="862489"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476" name="Google Shape;476;p76"/>
              <p:cNvSpPr/>
              <p:nvPr/>
            </p:nvSpPr>
            <p:spPr>
              <a:xfrm>
                <a:off x="9241444" y="2803166"/>
                <a:ext cx="743840" cy="1356898"/>
              </a:xfrm>
              <a:custGeom>
                <a:rect b="b" l="l" r="r" t="t"/>
                <a:pathLst>
                  <a:path extrusionOk="0" h="1581150" w="866775">
                    <a:moveTo>
                      <a:pt x="7144" y="1107281"/>
                    </a:moveTo>
                    <a:lnTo>
                      <a:pt x="861536" y="1574959"/>
                    </a:lnTo>
                    <a:lnTo>
                      <a:pt x="861536" y="473869"/>
                    </a:lnTo>
                    <a:lnTo>
                      <a:pt x="7144"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477" name="Google Shape;477;p76"/>
              <p:cNvSpPr/>
              <p:nvPr/>
            </p:nvSpPr>
            <p:spPr>
              <a:xfrm>
                <a:off x="8507413" y="3747272"/>
                <a:ext cx="1479509" cy="809234"/>
              </a:xfrm>
              <a:custGeom>
                <a:rect b="b" l="l" r="r" t="t"/>
                <a:pathLst>
                  <a:path extrusionOk="0" h="942975" w="1724025">
                    <a:moveTo>
                      <a:pt x="862489" y="7144"/>
                    </a:moveTo>
                    <a:lnTo>
                      <a:pt x="7144" y="474821"/>
                    </a:lnTo>
                    <a:lnTo>
                      <a:pt x="862489" y="941546"/>
                    </a:lnTo>
                    <a:lnTo>
                      <a:pt x="1716881" y="474821"/>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478" name="Google Shape;478;p76"/>
              <p:cNvSpPr/>
              <p:nvPr/>
            </p:nvSpPr>
            <p:spPr>
              <a:xfrm>
                <a:off x="8507413" y="5493257"/>
                <a:ext cx="743840" cy="1356898"/>
              </a:xfrm>
              <a:custGeom>
                <a:rect b="b" l="l" r="r" t="t"/>
                <a:pathLst>
                  <a:path extrusionOk="0" h="1581150" w="866775">
                    <a:moveTo>
                      <a:pt x="862489" y="1108234"/>
                    </a:moveTo>
                    <a:lnTo>
                      <a:pt x="7144" y="1574959"/>
                    </a:lnTo>
                    <a:lnTo>
                      <a:pt x="7144" y="474821"/>
                    </a:lnTo>
                    <a:lnTo>
                      <a:pt x="862489"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479" name="Google Shape;479;p76"/>
              <p:cNvSpPr/>
              <p:nvPr/>
            </p:nvSpPr>
            <p:spPr>
              <a:xfrm>
                <a:off x="9241444" y="5493257"/>
                <a:ext cx="743840" cy="1356898"/>
              </a:xfrm>
              <a:custGeom>
                <a:rect b="b" l="l" r="r" t="t"/>
                <a:pathLst>
                  <a:path extrusionOk="0" h="1581150" w="866775">
                    <a:moveTo>
                      <a:pt x="7144" y="1108234"/>
                    </a:moveTo>
                    <a:lnTo>
                      <a:pt x="861536" y="1574959"/>
                    </a:lnTo>
                    <a:lnTo>
                      <a:pt x="861536" y="474821"/>
                    </a:lnTo>
                    <a:lnTo>
                      <a:pt x="7144"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480" name="Google Shape;480;p76"/>
              <p:cNvSpPr/>
              <p:nvPr/>
            </p:nvSpPr>
            <p:spPr>
              <a:xfrm>
                <a:off x="8513545" y="6444311"/>
                <a:ext cx="1467248" cy="400530"/>
              </a:xfrm>
              <a:custGeom>
                <a:rect b="b" l="l" r="r" t="t"/>
                <a:pathLst>
                  <a:path extrusionOk="0" h="466725" w="1709737">
                    <a:moveTo>
                      <a:pt x="1709737" y="466725"/>
                    </a:moveTo>
                    <a:lnTo>
                      <a:pt x="855345" y="0"/>
                    </a:lnTo>
                    <a:lnTo>
                      <a:pt x="0" y="466725"/>
                    </a:lnTo>
                  </a:path>
                </a:pathLst>
              </a:custGeom>
              <a:noFill/>
              <a:ln cap="flat" cmpd="sng" w="17450">
                <a:solidFill>
                  <a:srgbClr val="BDBDBD"/>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481" name="Google Shape;481;p76"/>
              <p:cNvSpPr/>
              <p:nvPr/>
            </p:nvSpPr>
            <p:spPr>
              <a:xfrm>
                <a:off x="9241444" y="4148621"/>
                <a:ext cx="743840" cy="1356898"/>
              </a:xfrm>
              <a:custGeom>
                <a:rect b="b" l="l" r="r" t="t"/>
                <a:pathLst>
                  <a:path extrusionOk="0" h="1581150" w="866775">
                    <a:moveTo>
                      <a:pt x="861536" y="1107281"/>
                    </a:moveTo>
                    <a:lnTo>
                      <a:pt x="7144" y="1574006"/>
                    </a:lnTo>
                    <a:lnTo>
                      <a:pt x="7144" y="473869"/>
                    </a:lnTo>
                    <a:lnTo>
                      <a:pt x="861536"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482" name="Google Shape;482;p76"/>
              <p:cNvSpPr/>
              <p:nvPr/>
            </p:nvSpPr>
            <p:spPr>
              <a:xfrm>
                <a:off x="9974659" y="2803166"/>
                <a:ext cx="743840" cy="1356898"/>
              </a:xfrm>
              <a:custGeom>
                <a:rect b="b" l="l" r="r" t="t"/>
                <a:pathLst>
                  <a:path extrusionOk="0" h="1581150" w="866775">
                    <a:moveTo>
                      <a:pt x="862489" y="1107281"/>
                    </a:moveTo>
                    <a:lnTo>
                      <a:pt x="7144" y="1574959"/>
                    </a:lnTo>
                    <a:lnTo>
                      <a:pt x="7144" y="473869"/>
                    </a:lnTo>
                    <a:lnTo>
                      <a:pt x="862489"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483" name="Google Shape;483;p76"/>
              <p:cNvSpPr/>
              <p:nvPr/>
            </p:nvSpPr>
            <p:spPr>
              <a:xfrm>
                <a:off x="9247573" y="3753404"/>
                <a:ext cx="2200463" cy="2147333"/>
              </a:xfrm>
              <a:custGeom>
                <a:rect b="b" l="l" r="r" t="t"/>
                <a:pathLst>
                  <a:path extrusionOk="0" h="2502221" w="256413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484" name="Google Shape;484;p76"/>
              <p:cNvSpPr/>
              <p:nvPr/>
            </p:nvSpPr>
            <p:spPr>
              <a:xfrm>
                <a:off x="10708694" y="5092729"/>
                <a:ext cx="743840" cy="1356898"/>
              </a:xfrm>
              <a:custGeom>
                <a:rect b="b" l="l" r="r" t="t"/>
                <a:pathLst>
                  <a:path extrusionOk="0" h="1581150" w="866775">
                    <a:moveTo>
                      <a:pt x="861536" y="1107281"/>
                    </a:moveTo>
                    <a:lnTo>
                      <a:pt x="7144" y="1574959"/>
                    </a:lnTo>
                    <a:lnTo>
                      <a:pt x="7144" y="473869"/>
                    </a:lnTo>
                    <a:lnTo>
                      <a:pt x="861536"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485" name="Google Shape;485;p76"/>
              <p:cNvSpPr/>
              <p:nvPr/>
            </p:nvSpPr>
            <p:spPr>
              <a:xfrm>
                <a:off x="11441908" y="5092729"/>
                <a:ext cx="743840" cy="1356898"/>
              </a:xfrm>
              <a:custGeom>
                <a:rect b="b" l="l" r="r" t="t"/>
                <a:pathLst>
                  <a:path extrusionOk="0" h="1581150" w="866775">
                    <a:moveTo>
                      <a:pt x="7144" y="1107281"/>
                    </a:moveTo>
                    <a:lnTo>
                      <a:pt x="862489" y="1574959"/>
                    </a:lnTo>
                    <a:lnTo>
                      <a:pt x="862489" y="473869"/>
                    </a:lnTo>
                    <a:lnTo>
                      <a:pt x="7144"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486" name="Google Shape;486;p76"/>
              <p:cNvSpPr/>
              <p:nvPr/>
            </p:nvSpPr>
            <p:spPr>
              <a:xfrm>
                <a:off x="10708694" y="6036831"/>
                <a:ext cx="1479509" cy="809234"/>
              </a:xfrm>
              <a:custGeom>
                <a:rect b="b" l="l" r="r" t="t"/>
                <a:pathLst>
                  <a:path extrusionOk="0" h="942975" w="1724025">
                    <a:moveTo>
                      <a:pt x="861536" y="7144"/>
                    </a:moveTo>
                    <a:lnTo>
                      <a:pt x="7144" y="474821"/>
                    </a:lnTo>
                    <a:lnTo>
                      <a:pt x="861536" y="941546"/>
                    </a:lnTo>
                    <a:lnTo>
                      <a:pt x="1716881" y="474821"/>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487" name="Google Shape;487;p76"/>
              <p:cNvSpPr/>
              <p:nvPr/>
            </p:nvSpPr>
            <p:spPr>
              <a:xfrm>
                <a:off x="10708694" y="1457714"/>
                <a:ext cx="743840" cy="1356898"/>
              </a:xfrm>
              <a:custGeom>
                <a:rect b="b" l="l" r="r" t="t"/>
                <a:pathLst>
                  <a:path extrusionOk="0" h="1581150" w="866775">
                    <a:moveTo>
                      <a:pt x="861536" y="1107281"/>
                    </a:moveTo>
                    <a:lnTo>
                      <a:pt x="7144" y="1574959"/>
                    </a:lnTo>
                    <a:lnTo>
                      <a:pt x="7144" y="474821"/>
                    </a:lnTo>
                    <a:lnTo>
                      <a:pt x="861536"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488" name="Google Shape;488;p76"/>
              <p:cNvSpPr/>
              <p:nvPr/>
            </p:nvSpPr>
            <p:spPr>
              <a:xfrm>
                <a:off x="11441908" y="1457714"/>
                <a:ext cx="743840" cy="1356898"/>
              </a:xfrm>
              <a:custGeom>
                <a:rect b="b" l="l" r="r" t="t"/>
                <a:pathLst>
                  <a:path extrusionOk="0" h="1581150" w="866775">
                    <a:moveTo>
                      <a:pt x="7144" y="1107281"/>
                    </a:moveTo>
                    <a:lnTo>
                      <a:pt x="862489" y="1574959"/>
                    </a:lnTo>
                    <a:lnTo>
                      <a:pt x="862489" y="474821"/>
                    </a:lnTo>
                    <a:lnTo>
                      <a:pt x="7144"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489" name="Google Shape;489;p76"/>
              <p:cNvSpPr/>
              <p:nvPr/>
            </p:nvSpPr>
            <p:spPr>
              <a:xfrm>
                <a:off x="10708694" y="2401820"/>
                <a:ext cx="1479509" cy="809235"/>
              </a:xfrm>
              <a:custGeom>
                <a:rect b="b" l="l" r="r" t="t"/>
                <a:pathLst>
                  <a:path extrusionOk="0" h="942975" w="1724025">
                    <a:moveTo>
                      <a:pt x="861536" y="7144"/>
                    </a:moveTo>
                    <a:lnTo>
                      <a:pt x="7144" y="474821"/>
                    </a:lnTo>
                    <a:lnTo>
                      <a:pt x="861536" y="941546"/>
                    </a:lnTo>
                    <a:lnTo>
                      <a:pt x="1716881" y="474821"/>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490" name="Google Shape;490;p76"/>
              <p:cNvSpPr/>
              <p:nvPr/>
            </p:nvSpPr>
            <p:spPr>
              <a:xfrm>
                <a:off x="11451715" y="2809296"/>
                <a:ext cx="734033" cy="1745983"/>
              </a:xfrm>
              <a:custGeom>
                <a:rect b="b" l="l" r="r" t="t"/>
                <a:pathLst>
                  <a:path extrusionOk="0" h="2034540" w="855346">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cxnSp>
            <p:nvCxnSpPr>
              <p:cNvPr id="491" name="Google Shape;491;p76"/>
              <p:cNvCxnSpPr/>
              <p:nvPr/>
            </p:nvCxnSpPr>
            <p:spPr>
              <a:xfrm>
                <a:off x="9981203" y="5098858"/>
                <a:ext cx="733213" cy="400531"/>
              </a:xfrm>
              <a:prstGeom prst="straightConnector1">
                <a:avLst/>
              </a:prstGeom>
              <a:noFill/>
              <a:ln cap="flat" cmpd="sng" w="17450">
                <a:solidFill>
                  <a:srgbClr val="BDBDBD"/>
                </a:solidFill>
                <a:prstDash val="solid"/>
                <a:miter lim="800000"/>
                <a:headEnd len="med" w="med" type="none"/>
                <a:tailEnd len="med" w="med" type="none"/>
              </a:ln>
            </p:spPr>
          </p:cxnSp>
        </p:grpSp>
        <p:grpSp>
          <p:nvGrpSpPr>
            <p:cNvPr id="492" name="Google Shape;492;p76"/>
            <p:cNvGrpSpPr/>
            <p:nvPr/>
          </p:nvGrpSpPr>
          <p:grpSpPr>
            <a:xfrm>
              <a:off x="7545167" y="-21839"/>
              <a:ext cx="1192433" cy="1098538"/>
              <a:chOff x="7545167" y="-9139"/>
              <a:chExt cx="1192433" cy="1098538"/>
            </a:xfrm>
          </p:grpSpPr>
          <p:sp>
            <p:nvSpPr>
              <p:cNvPr id="493" name="Google Shape;493;p76"/>
              <p:cNvSpPr/>
              <p:nvPr/>
            </p:nvSpPr>
            <p:spPr>
              <a:xfrm>
                <a:off x="7550108" y="-9139"/>
                <a:ext cx="591604" cy="774738"/>
              </a:xfrm>
              <a:custGeom>
                <a:rect b="b" l="l" r="r" t="t"/>
                <a:pathLst>
                  <a:path extrusionOk="0" h="774738" w="591604">
                    <a:moveTo>
                      <a:pt x="24121" y="0"/>
                    </a:moveTo>
                    <a:lnTo>
                      <a:pt x="591604" y="0"/>
                    </a:lnTo>
                    <a:lnTo>
                      <a:pt x="591604" y="451265"/>
                    </a:lnTo>
                    <a:lnTo>
                      <a:pt x="0" y="774738"/>
                    </a:lnTo>
                    <a:lnTo>
                      <a:pt x="0" y="13162"/>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494" name="Google Shape;494;p76"/>
              <p:cNvSpPr/>
              <p:nvPr/>
            </p:nvSpPr>
            <p:spPr>
              <a:xfrm>
                <a:off x="8141712" y="-9139"/>
                <a:ext cx="590944" cy="774738"/>
              </a:xfrm>
              <a:custGeom>
                <a:rect b="b" l="l" r="r" t="t"/>
                <a:pathLst>
                  <a:path extrusionOk="0" h="774738" w="590944">
                    <a:moveTo>
                      <a:pt x="0" y="0"/>
                    </a:moveTo>
                    <a:lnTo>
                      <a:pt x="566850" y="0"/>
                    </a:lnTo>
                    <a:lnTo>
                      <a:pt x="590944" y="13162"/>
                    </a:lnTo>
                    <a:lnTo>
                      <a:pt x="590944" y="774738"/>
                    </a:lnTo>
                    <a:lnTo>
                      <a:pt x="0" y="451265"/>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495" name="Google Shape;495;p76"/>
              <p:cNvSpPr/>
              <p:nvPr/>
            </p:nvSpPr>
            <p:spPr>
              <a:xfrm>
                <a:off x="7545167" y="437185"/>
                <a:ext cx="1192433" cy="652214"/>
              </a:xfrm>
              <a:custGeom>
                <a:rect b="b" l="l" r="r" t="t"/>
                <a:pathLst>
                  <a:path extrusionOk="0" h="942975" w="1724025">
                    <a:moveTo>
                      <a:pt x="862489" y="7144"/>
                    </a:moveTo>
                    <a:lnTo>
                      <a:pt x="7144" y="474821"/>
                    </a:lnTo>
                    <a:lnTo>
                      <a:pt x="862489" y="941546"/>
                    </a:lnTo>
                    <a:lnTo>
                      <a:pt x="1716881" y="474821"/>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grpSp>
        <p:grpSp>
          <p:nvGrpSpPr>
            <p:cNvPr id="496" name="Google Shape;496;p76"/>
            <p:cNvGrpSpPr/>
            <p:nvPr/>
          </p:nvGrpSpPr>
          <p:grpSpPr>
            <a:xfrm>
              <a:off x="6256117" y="5896894"/>
              <a:ext cx="1057910" cy="971314"/>
              <a:chOff x="6256117" y="5896894"/>
              <a:chExt cx="1057910" cy="971314"/>
            </a:xfrm>
          </p:grpSpPr>
          <p:sp>
            <p:nvSpPr>
              <p:cNvPr id="497" name="Google Shape;497;p76"/>
              <p:cNvSpPr/>
              <p:nvPr/>
            </p:nvSpPr>
            <p:spPr>
              <a:xfrm>
                <a:off x="6256117" y="5896894"/>
                <a:ext cx="532466" cy="971314"/>
              </a:xfrm>
              <a:custGeom>
                <a:rect b="b" l="l" r="r" t="t"/>
                <a:pathLst>
                  <a:path extrusionOk="0" h="1581150" w="866775">
                    <a:moveTo>
                      <a:pt x="862489" y="1107281"/>
                    </a:moveTo>
                    <a:lnTo>
                      <a:pt x="7144" y="1574959"/>
                    </a:lnTo>
                    <a:lnTo>
                      <a:pt x="7144" y="473869"/>
                    </a:lnTo>
                    <a:lnTo>
                      <a:pt x="862489"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498" name="Google Shape;498;p76"/>
              <p:cNvSpPr/>
              <p:nvPr/>
            </p:nvSpPr>
            <p:spPr>
              <a:xfrm>
                <a:off x="6781561" y="5896894"/>
                <a:ext cx="532466" cy="971314"/>
              </a:xfrm>
              <a:custGeom>
                <a:rect b="b" l="l" r="r" t="t"/>
                <a:pathLst>
                  <a:path extrusionOk="0" h="1581150" w="866775">
                    <a:moveTo>
                      <a:pt x="7144" y="1107281"/>
                    </a:moveTo>
                    <a:lnTo>
                      <a:pt x="861536" y="1574959"/>
                    </a:lnTo>
                    <a:lnTo>
                      <a:pt x="861536" y="473869"/>
                    </a:lnTo>
                    <a:lnTo>
                      <a:pt x="7144" y="7144"/>
                    </a:lnTo>
                    <a:close/>
                  </a:path>
                </a:pathLst>
              </a:custGeom>
              <a:noFill/>
              <a:ln cap="flat" cmpd="sng" w="17450">
                <a:solidFill>
                  <a:srgbClr val="BDBDB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499" name="Google Shape;499;p76"/>
              <p:cNvSpPr/>
              <p:nvPr/>
            </p:nvSpPr>
            <p:spPr>
              <a:xfrm>
                <a:off x="6260506" y="6577107"/>
                <a:ext cx="1050305" cy="287297"/>
              </a:xfrm>
              <a:custGeom>
                <a:rect b="b" l="l" r="r" t="t"/>
                <a:pathLst>
                  <a:path extrusionOk="0" h="467676" w="1709736">
                    <a:moveTo>
                      <a:pt x="1709736" y="467676"/>
                    </a:moveTo>
                    <a:lnTo>
                      <a:pt x="855344" y="-1"/>
                    </a:lnTo>
                    <a:lnTo>
                      <a:pt x="-1" y="467676"/>
                    </a:lnTo>
                  </a:path>
                </a:pathLst>
              </a:custGeom>
              <a:noFill/>
              <a:ln cap="flat" cmpd="sng" w="17450">
                <a:solidFill>
                  <a:srgbClr val="BDBDBD"/>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grpSp>
      </p:grpSp>
      <p:sp>
        <p:nvSpPr>
          <p:cNvPr id="500" name="Google Shape;500;p76"/>
          <p:cNvSpPr/>
          <p:nvPr>
            <p:ph idx="2" type="pic"/>
          </p:nvPr>
        </p:nvSpPr>
        <p:spPr>
          <a:xfrm>
            <a:off x="5016500" y="292100"/>
            <a:ext cx="6881813" cy="6272213"/>
          </a:xfrm>
          <a:prstGeom prst="rect">
            <a:avLst/>
          </a:prstGeom>
          <a:blipFill rotWithShape="1">
            <a:blip r:embed="rId2">
              <a:alphaModFix/>
            </a:blip>
            <a:stretch>
              <a:fillRect b="0" l="0" r="0" t="0"/>
            </a:stretch>
          </a:blipFill>
          <a:ln>
            <a:noFill/>
          </a:ln>
          <a:effectLst>
            <a:outerShdw blurRad="508000" sx="101000" rotWithShape="0" algn="tl" dir="2700000" dist="63500" sy="101000">
              <a:srgbClr val="000000">
                <a:alpha val="32941"/>
              </a:srgbClr>
            </a:outerShdw>
          </a:effectLst>
        </p:spPr>
        <p:txBody>
          <a:bodyPr anchorCtr="0" anchor="ctr" bIns="0" lIns="0" spcFirstLastPara="1" rIns="0" wrap="square" tIns="1188700"/>
          <a:lstStyle>
            <a:lvl1pPr lvl="0" marR="0" rtl="0" algn="ctr">
              <a:lnSpc>
                <a:spcPct val="100000"/>
              </a:lnSpc>
              <a:spcBef>
                <a:spcPts val="280"/>
              </a:spcBef>
              <a:spcAft>
                <a:spcPts val="0"/>
              </a:spcAft>
              <a:buClr>
                <a:srgbClr val="FFFFFF"/>
              </a:buClr>
              <a:buSzPts val="1260"/>
              <a:buFont typeface="Noto Sans Symbols"/>
              <a:buNone/>
              <a:defRPr b="1" i="0" sz="1400" u="none" cap="none" strike="noStrike">
                <a:solidFill>
                  <a:srgbClr val="FFFFFF"/>
                </a:solidFill>
                <a:latin typeface="Quattrocento Sans"/>
                <a:ea typeface="Quattrocento Sans"/>
                <a:cs typeface="Quattrocento Sans"/>
                <a:sym typeface="Quattrocento Sans"/>
              </a:defRPr>
            </a:lvl1pPr>
            <a:lvl2pPr lvl="1" marR="0" rtl="0" algn="l">
              <a:lnSpc>
                <a:spcPct val="100000"/>
              </a:lnSpc>
              <a:spcBef>
                <a:spcPts val="400"/>
              </a:spcBef>
              <a:spcAft>
                <a:spcPts val="0"/>
              </a:spcAft>
              <a:buClr>
                <a:schemeClr val="dk1"/>
              </a:buClr>
              <a:buSzPts val="1800"/>
              <a:buFont typeface="Noto Sans Symbols"/>
              <a:buChar char="·"/>
              <a:defRPr b="0" i="0" sz="20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320"/>
              </a:spcBef>
              <a:spcAft>
                <a:spcPts val="0"/>
              </a:spcAft>
              <a:buClr>
                <a:schemeClr val="dk1"/>
              </a:buClr>
              <a:buSzPts val="1440"/>
              <a:buFont typeface="Noto Sans Symbols"/>
              <a:buChar char="·"/>
              <a:defRPr b="0" i="0" sz="1600" u="none" cap="none" strike="noStrike">
                <a:solidFill>
                  <a:schemeClr val="dk1"/>
                </a:solidFill>
                <a:latin typeface="Quattrocento Sans"/>
                <a:ea typeface="Quattrocento Sans"/>
                <a:cs typeface="Quattrocento Sans"/>
                <a:sym typeface="Quattrocento Sans"/>
              </a:defRPr>
            </a:lvl3pPr>
            <a:lvl4pPr lvl="3" marR="0" rtl="0" algn="l">
              <a:lnSpc>
                <a:spcPct val="100000"/>
              </a:lnSpc>
              <a:spcBef>
                <a:spcPts val="280"/>
              </a:spcBef>
              <a:spcAft>
                <a:spcPts val="0"/>
              </a:spcAft>
              <a:buClr>
                <a:schemeClr val="dk1"/>
              </a:buClr>
              <a:buSzPts val="1260"/>
              <a:buFont typeface="Noto Sans Symbols"/>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280"/>
              </a:spcBef>
              <a:spcAft>
                <a:spcPts val="0"/>
              </a:spcAft>
              <a:buClr>
                <a:schemeClr val="dk1"/>
              </a:buClr>
              <a:buSzPts val="1260"/>
              <a:buFont typeface="Noto Sans Symbols"/>
              <a:buChar char="·"/>
              <a:defRPr b="0" i="0" sz="1400" u="none" cap="none" strike="noStrike">
                <a:solidFill>
                  <a:schemeClr val="dk1"/>
                </a:solidFill>
                <a:latin typeface="Quattrocento Sans"/>
                <a:ea typeface="Quattrocento Sans"/>
                <a:cs typeface="Quattrocento Sans"/>
                <a:sym typeface="Quattrocento Sans"/>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9pPr>
          </a:lstStyle>
          <a:p/>
        </p:txBody>
      </p:sp>
      <p:sp>
        <p:nvSpPr>
          <p:cNvPr id="501" name="Google Shape;501;p76"/>
          <p:cNvSpPr txBox="1"/>
          <p:nvPr>
            <p:ph type="title"/>
          </p:nvPr>
        </p:nvSpPr>
        <p:spPr>
          <a:xfrm>
            <a:off x="584201" y="2579648"/>
            <a:ext cx="3768898" cy="553998"/>
          </a:xfrm>
          <a:prstGeom prst="rect">
            <a:avLst/>
          </a:prstGeom>
          <a:noFill/>
          <a:ln>
            <a:noFill/>
          </a:ln>
        </p:spPr>
        <p:txBody>
          <a:bodyPr anchorCtr="0" anchor="b" bIns="0" lIns="0" spcFirstLastPara="1" rIns="0" wrap="square" tIns="0"/>
          <a:lstStyle>
            <a:lvl1pPr lvl="0" algn="l">
              <a:lnSpc>
                <a:spcPct val="100000"/>
              </a:lnSpc>
              <a:spcBef>
                <a:spcPts val="0"/>
              </a:spcBef>
              <a:spcAft>
                <a:spcPts val="0"/>
              </a:spcAft>
              <a:buClr>
                <a:schemeClr val="dk1"/>
              </a:buClr>
              <a:buSzPts val="3600"/>
              <a:buFont typeface="Quattrocento Sans"/>
              <a:buNone/>
              <a:defRPr b="1" sz="3600">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2" name="Google Shape;502;p76"/>
          <p:cNvSpPr txBox="1"/>
          <p:nvPr>
            <p:ph idx="1" type="body"/>
          </p:nvPr>
        </p:nvSpPr>
        <p:spPr>
          <a:xfrm>
            <a:off x="584201" y="3535541"/>
            <a:ext cx="3769300" cy="307777"/>
          </a:xfrm>
          <a:prstGeom prst="rect">
            <a:avLst/>
          </a:prstGeom>
          <a:noFill/>
          <a:ln>
            <a:noFill/>
          </a:ln>
        </p:spPr>
        <p:txBody>
          <a:bodyPr anchorCtr="0" anchor="t" bIns="0" lIns="0" spcFirstLastPara="1" rIns="0" wrap="square" tIns="0"/>
          <a:lstStyle>
            <a:lvl1pPr indent="-228600" lvl="0" marL="457200" algn="l">
              <a:lnSpc>
                <a:spcPct val="100000"/>
              </a:lnSpc>
              <a:spcBef>
                <a:spcPts val="400"/>
              </a:spcBef>
              <a:spcAft>
                <a:spcPts val="0"/>
              </a:spcAft>
              <a:buClr>
                <a:schemeClr val="dk1"/>
              </a:buClr>
              <a:buSzPts val="1800"/>
              <a:buNone/>
              <a:defRPr sz="2000">
                <a:latin typeface="Quattrocento Sans"/>
                <a:ea typeface="Quattrocento Sans"/>
                <a:cs typeface="Quattrocento Sans"/>
                <a:sym typeface="Quattrocento Sans"/>
              </a:defRPr>
            </a:lvl1pPr>
            <a:lvl2pPr indent="-228600" lvl="1" marL="914400" algn="l">
              <a:lnSpc>
                <a:spcPct val="100000"/>
              </a:lnSpc>
              <a:spcBef>
                <a:spcPts val="400"/>
              </a:spcBef>
              <a:spcAft>
                <a:spcPts val="0"/>
              </a:spcAft>
              <a:buClr>
                <a:schemeClr val="dk1"/>
              </a:buClr>
              <a:buSzPts val="1800"/>
              <a:buNone/>
              <a:defRPr/>
            </a:lvl2pPr>
            <a:lvl3pPr indent="-228600" lvl="2" marL="1371600" algn="l">
              <a:lnSpc>
                <a:spcPct val="100000"/>
              </a:lnSpc>
              <a:spcBef>
                <a:spcPts val="320"/>
              </a:spcBef>
              <a:spcAft>
                <a:spcPts val="0"/>
              </a:spcAft>
              <a:buClr>
                <a:schemeClr val="dk1"/>
              </a:buClr>
              <a:buSzPts val="1440"/>
              <a:buNone/>
              <a:defRPr/>
            </a:lvl3pPr>
            <a:lvl4pPr indent="-228600" lvl="3" marL="1828800" algn="l">
              <a:lnSpc>
                <a:spcPct val="100000"/>
              </a:lnSpc>
              <a:spcBef>
                <a:spcPts val="280"/>
              </a:spcBef>
              <a:spcAft>
                <a:spcPts val="0"/>
              </a:spcAft>
              <a:buClr>
                <a:schemeClr val="dk1"/>
              </a:buClr>
              <a:buSzPts val="1260"/>
              <a:buNone/>
              <a:defRPr/>
            </a:lvl4pPr>
            <a:lvl5pPr indent="-228600" lvl="4" marL="2286000" algn="l">
              <a:lnSpc>
                <a:spcPct val="100000"/>
              </a:lnSpc>
              <a:spcBef>
                <a:spcPts val="280"/>
              </a:spcBef>
              <a:spcAft>
                <a:spcPts val="0"/>
              </a:spcAft>
              <a:buClr>
                <a:schemeClr val="dk1"/>
              </a:buClr>
              <a:buSzPts val="126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extLst>
    <p:ext uri="{DCECCB84-F9BA-43D5-87BE-67443E8EF086}">
      <p15:sldGuideLst>
        <p15:guide id="1" pos="3359">
          <p15:clr>
            <a:srgbClr val="FBAE40"/>
          </p15:clr>
        </p15:guide>
        <p15:guide id="2" orient="horz" pos="904">
          <p15:clr>
            <a:srgbClr val="5ACBF0"/>
          </p15:clr>
        </p15:guide>
        <p15:guide id="3" orient="horz" pos="1276">
          <p15:clr>
            <a:srgbClr val="5ACBF0"/>
          </p15:clr>
        </p15:guide>
        <p15:guide id="4" orient="horz" pos="2226">
          <p15:clr>
            <a:srgbClr val="5ACBF0"/>
          </p15:clr>
        </p15:guide>
        <p15:guide id="5" pos="2993">
          <p15:clr>
            <a:srgbClr val="C35EA4"/>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quare Photo body text">
  <p:cSld name="Square Photo body text">
    <p:spTree>
      <p:nvGrpSpPr>
        <p:cNvPr id="503" name="Shape 503"/>
        <p:cNvGrpSpPr/>
        <p:nvPr/>
      </p:nvGrpSpPr>
      <p:grpSpPr>
        <a:xfrm>
          <a:off x="0" y="0"/>
          <a:ext cx="0" cy="0"/>
          <a:chOff x="0" y="0"/>
          <a:chExt cx="0" cy="0"/>
        </a:xfrm>
      </p:grpSpPr>
      <p:grpSp>
        <p:nvGrpSpPr>
          <p:cNvPr id="504" name="Google Shape;504;p77"/>
          <p:cNvGrpSpPr/>
          <p:nvPr/>
        </p:nvGrpSpPr>
        <p:grpSpPr>
          <a:xfrm>
            <a:off x="6256117" y="-21839"/>
            <a:ext cx="5932086" cy="6890047"/>
            <a:chOff x="6256117" y="-21839"/>
            <a:chExt cx="5932086" cy="6890047"/>
          </a:xfrm>
        </p:grpSpPr>
        <p:grpSp>
          <p:nvGrpSpPr>
            <p:cNvPr id="505" name="Google Shape;505;p77"/>
            <p:cNvGrpSpPr/>
            <p:nvPr/>
          </p:nvGrpSpPr>
          <p:grpSpPr>
            <a:xfrm>
              <a:off x="8507413" y="1457714"/>
              <a:ext cx="3680790" cy="5392441"/>
              <a:chOff x="8507413" y="1457714"/>
              <a:chExt cx="3680790" cy="5392441"/>
            </a:xfrm>
          </p:grpSpPr>
          <p:sp>
            <p:nvSpPr>
              <p:cNvPr id="506" name="Google Shape;506;p77"/>
              <p:cNvSpPr/>
              <p:nvPr/>
            </p:nvSpPr>
            <p:spPr>
              <a:xfrm>
                <a:off x="8507413" y="2803166"/>
                <a:ext cx="743840" cy="1356898"/>
              </a:xfrm>
              <a:custGeom>
                <a:rect b="b" l="l" r="r" t="t"/>
                <a:pathLst>
                  <a:path extrusionOk="0" h="1581150" w="866775">
                    <a:moveTo>
                      <a:pt x="862489" y="1107281"/>
                    </a:moveTo>
                    <a:lnTo>
                      <a:pt x="7144" y="1574959"/>
                    </a:lnTo>
                    <a:lnTo>
                      <a:pt x="7144" y="473869"/>
                    </a:lnTo>
                    <a:lnTo>
                      <a:pt x="862489"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507" name="Google Shape;507;p77"/>
              <p:cNvSpPr/>
              <p:nvPr/>
            </p:nvSpPr>
            <p:spPr>
              <a:xfrm>
                <a:off x="9241444" y="2803166"/>
                <a:ext cx="743840" cy="1356898"/>
              </a:xfrm>
              <a:custGeom>
                <a:rect b="b" l="l" r="r" t="t"/>
                <a:pathLst>
                  <a:path extrusionOk="0" h="1581150" w="866775">
                    <a:moveTo>
                      <a:pt x="7144" y="1107281"/>
                    </a:moveTo>
                    <a:lnTo>
                      <a:pt x="861536" y="1574959"/>
                    </a:lnTo>
                    <a:lnTo>
                      <a:pt x="861536" y="473869"/>
                    </a:lnTo>
                    <a:lnTo>
                      <a:pt x="7144"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508" name="Google Shape;508;p77"/>
              <p:cNvSpPr/>
              <p:nvPr/>
            </p:nvSpPr>
            <p:spPr>
              <a:xfrm>
                <a:off x="8507413" y="3747272"/>
                <a:ext cx="1479509" cy="809234"/>
              </a:xfrm>
              <a:custGeom>
                <a:rect b="b" l="l" r="r" t="t"/>
                <a:pathLst>
                  <a:path extrusionOk="0" h="942975" w="1724025">
                    <a:moveTo>
                      <a:pt x="862489" y="7144"/>
                    </a:moveTo>
                    <a:lnTo>
                      <a:pt x="7144" y="474821"/>
                    </a:lnTo>
                    <a:lnTo>
                      <a:pt x="862489" y="941546"/>
                    </a:lnTo>
                    <a:lnTo>
                      <a:pt x="1716881" y="474821"/>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509" name="Google Shape;509;p77"/>
              <p:cNvSpPr/>
              <p:nvPr/>
            </p:nvSpPr>
            <p:spPr>
              <a:xfrm>
                <a:off x="8507413" y="5493257"/>
                <a:ext cx="743840" cy="1356898"/>
              </a:xfrm>
              <a:custGeom>
                <a:rect b="b" l="l" r="r" t="t"/>
                <a:pathLst>
                  <a:path extrusionOk="0" h="1581150" w="866775">
                    <a:moveTo>
                      <a:pt x="862489" y="1108234"/>
                    </a:moveTo>
                    <a:lnTo>
                      <a:pt x="7144" y="1574959"/>
                    </a:lnTo>
                    <a:lnTo>
                      <a:pt x="7144" y="474821"/>
                    </a:lnTo>
                    <a:lnTo>
                      <a:pt x="862489"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510" name="Google Shape;510;p77"/>
              <p:cNvSpPr/>
              <p:nvPr/>
            </p:nvSpPr>
            <p:spPr>
              <a:xfrm>
                <a:off x="9241444" y="5493257"/>
                <a:ext cx="743840" cy="1356898"/>
              </a:xfrm>
              <a:custGeom>
                <a:rect b="b" l="l" r="r" t="t"/>
                <a:pathLst>
                  <a:path extrusionOk="0" h="1581150" w="866775">
                    <a:moveTo>
                      <a:pt x="7144" y="1108234"/>
                    </a:moveTo>
                    <a:lnTo>
                      <a:pt x="861536" y="1574959"/>
                    </a:lnTo>
                    <a:lnTo>
                      <a:pt x="861536" y="474821"/>
                    </a:lnTo>
                    <a:lnTo>
                      <a:pt x="7144"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511" name="Google Shape;511;p77"/>
              <p:cNvSpPr/>
              <p:nvPr/>
            </p:nvSpPr>
            <p:spPr>
              <a:xfrm>
                <a:off x="8513545" y="6444311"/>
                <a:ext cx="1467248" cy="400530"/>
              </a:xfrm>
              <a:custGeom>
                <a:rect b="b" l="l" r="r" t="t"/>
                <a:pathLst>
                  <a:path extrusionOk="0" h="466725" w="1709737">
                    <a:moveTo>
                      <a:pt x="1709737" y="466725"/>
                    </a:moveTo>
                    <a:lnTo>
                      <a:pt x="855345" y="0"/>
                    </a:lnTo>
                    <a:lnTo>
                      <a:pt x="0" y="466725"/>
                    </a:lnTo>
                  </a:path>
                </a:pathLst>
              </a:custGeom>
              <a:noFill/>
              <a:ln cap="flat" cmpd="sng" w="17450">
                <a:solidFill>
                  <a:srgbClr val="D83B0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512" name="Google Shape;512;p77"/>
              <p:cNvSpPr/>
              <p:nvPr/>
            </p:nvSpPr>
            <p:spPr>
              <a:xfrm>
                <a:off x="9241444" y="4148621"/>
                <a:ext cx="743840" cy="1356898"/>
              </a:xfrm>
              <a:custGeom>
                <a:rect b="b" l="l" r="r" t="t"/>
                <a:pathLst>
                  <a:path extrusionOk="0" h="1581150" w="866775">
                    <a:moveTo>
                      <a:pt x="861536" y="1107281"/>
                    </a:moveTo>
                    <a:lnTo>
                      <a:pt x="7144" y="1574006"/>
                    </a:lnTo>
                    <a:lnTo>
                      <a:pt x="7144" y="473869"/>
                    </a:lnTo>
                    <a:lnTo>
                      <a:pt x="861536"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513" name="Google Shape;513;p77"/>
              <p:cNvSpPr/>
              <p:nvPr/>
            </p:nvSpPr>
            <p:spPr>
              <a:xfrm>
                <a:off x="9974659" y="2803166"/>
                <a:ext cx="743840" cy="1356898"/>
              </a:xfrm>
              <a:custGeom>
                <a:rect b="b" l="l" r="r" t="t"/>
                <a:pathLst>
                  <a:path extrusionOk="0" h="1581150" w="866775">
                    <a:moveTo>
                      <a:pt x="862489" y="1107281"/>
                    </a:moveTo>
                    <a:lnTo>
                      <a:pt x="7144" y="1574959"/>
                    </a:lnTo>
                    <a:lnTo>
                      <a:pt x="7144" y="473869"/>
                    </a:lnTo>
                    <a:lnTo>
                      <a:pt x="862489"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514" name="Google Shape;514;p77"/>
              <p:cNvSpPr/>
              <p:nvPr/>
            </p:nvSpPr>
            <p:spPr>
              <a:xfrm>
                <a:off x="9247573" y="3753404"/>
                <a:ext cx="2200463" cy="2147333"/>
              </a:xfrm>
              <a:custGeom>
                <a:rect b="b" l="l" r="r" t="t"/>
                <a:pathLst>
                  <a:path extrusionOk="0" h="2502221" w="256413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515" name="Google Shape;515;p77"/>
              <p:cNvSpPr/>
              <p:nvPr/>
            </p:nvSpPr>
            <p:spPr>
              <a:xfrm>
                <a:off x="10708694" y="5092729"/>
                <a:ext cx="743840" cy="1356898"/>
              </a:xfrm>
              <a:custGeom>
                <a:rect b="b" l="l" r="r" t="t"/>
                <a:pathLst>
                  <a:path extrusionOk="0" h="1581150" w="866775">
                    <a:moveTo>
                      <a:pt x="861536" y="1107281"/>
                    </a:moveTo>
                    <a:lnTo>
                      <a:pt x="7144" y="1574959"/>
                    </a:lnTo>
                    <a:lnTo>
                      <a:pt x="7144" y="473869"/>
                    </a:lnTo>
                    <a:lnTo>
                      <a:pt x="861536"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516" name="Google Shape;516;p77"/>
              <p:cNvSpPr/>
              <p:nvPr/>
            </p:nvSpPr>
            <p:spPr>
              <a:xfrm>
                <a:off x="11441908" y="5092729"/>
                <a:ext cx="743840" cy="1356898"/>
              </a:xfrm>
              <a:custGeom>
                <a:rect b="b" l="l" r="r" t="t"/>
                <a:pathLst>
                  <a:path extrusionOk="0" h="1581150" w="866775">
                    <a:moveTo>
                      <a:pt x="7144" y="1107281"/>
                    </a:moveTo>
                    <a:lnTo>
                      <a:pt x="862489" y="1574959"/>
                    </a:lnTo>
                    <a:lnTo>
                      <a:pt x="862489" y="473869"/>
                    </a:lnTo>
                    <a:lnTo>
                      <a:pt x="7144"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517" name="Google Shape;517;p77"/>
              <p:cNvSpPr/>
              <p:nvPr/>
            </p:nvSpPr>
            <p:spPr>
              <a:xfrm>
                <a:off x="10708694" y="6036831"/>
                <a:ext cx="1479509" cy="809234"/>
              </a:xfrm>
              <a:custGeom>
                <a:rect b="b" l="l" r="r" t="t"/>
                <a:pathLst>
                  <a:path extrusionOk="0" h="942975" w="1724025">
                    <a:moveTo>
                      <a:pt x="861536" y="7144"/>
                    </a:moveTo>
                    <a:lnTo>
                      <a:pt x="7144" y="474821"/>
                    </a:lnTo>
                    <a:lnTo>
                      <a:pt x="861536" y="941546"/>
                    </a:lnTo>
                    <a:lnTo>
                      <a:pt x="1716881" y="474821"/>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518" name="Google Shape;518;p77"/>
              <p:cNvSpPr/>
              <p:nvPr/>
            </p:nvSpPr>
            <p:spPr>
              <a:xfrm>
                <a:off x="10708694" y="1457714"/>
                <a:ext cx="743840" cy="1356898"/>
              </a:xfrm>
              <a:custGeom>
                <a:rect b="b" l="l" r="r" t="t"/>
                <a:pathLst>
                  <a:path extrusionOk="0" h="1581150" w="866775">
                    <a:moveTo>
                      <a:pt x="861536" y="1107281"/>
                    </a:moveTo>
                    <a:lnTo>
                      <a:pt x="7144" y="1574959"/>
                    </a:lnTo>
                    <a:lnTo>
                      <a:pt x="7144" y="474821"/>
                    </a:lnTo>
                    <a:lnTo>
                      <a:pt x="861536"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519" name="Google Shape;519;p77"/>
              <p:cNvSpPr/>
              <p:nvPr/>
            </p:nvSpPr>
            <p:spPr>
              <a:xfrm>
                <a:off x="11441908" y="1457714"/>
                <a:ext cx="743840" cy="1356898"/>
              </a:xfrm>
              <a:custGeom>
                <a:rect b="b" l="l" r="r" t="t"/>
                <a:pathLst>
                  <a:path extrusionOk="0" h="1581150" w="866775">
                    <a:moveTo>
                      <a:pt x="7144" y="1107281"/>
                    </a:moveTo>
                    <a:lnTo>
                      <a:pt x="862489" y="1574959"/>
                    </a:lnTo>
                    <a:lnTo>
                      <a:pt x="862489" y="474821"/>
                    </a:lnTo>
                    <a:lnTo>
                      <a:pt x="7144"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520" name="Google Shape;520;p77"/>
              <p:cNvSpPr/>
              <p:nvPr/>
            </p:nvSpPr>
            <p:spPr>
              <a:xfrm>
                <a:off x="10708694" y="2401820"/>
                <a:ext cx="1479509" cy="809235"/>
              </a:xfrm>
              <a:custGeom>
                <a:rect b="b" l="l" r="r" t="t"/>
                <a:pathLst>
                  <a:path extrusionOk="0" h="942975" w="1724025">
                    <a:moveTo>
                      <a:pt x="861536" y="7144"/>
                    </a:moveTo>
                    <a:lnTo>
                      <a:pt x="7144" y="474821"/>
                    </a:lnTo>
                    <a:lnTo>
                      <a:pt x="861536" y="941546"/>
                    </a:lnTo>
                    <a:lnTo>
                      <a:pt x="1716881" y="474821"/>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521" name="Google Shape;521;p77"/>
              <p:cNvSpPr/>
              <p:nvPr/>
            </p:nvSpPr>
            <p:spPr>
              <a:xfrm>
                <a:off x="11451715" y="2809296"/>
                <a:ext cx="734033" cy="1745983"/>
              </a:xfrm>
              <a:custGeom>
                <a:rect b="b" l="l" r="r" t="t"/>
                <a:pathLst>
                  <a:path extrusionOk="0" h="2034540" w="855346">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cxnSp>
            <p:nvCxnSpPr>
              <p:cNvPr id="522" name="Google Shape;522;p77"/>
              <p:cNvCxnSpPr/>
              <p:nvPr/>
            </p:nvCxnSpPr>
            <p:spPr>
              <a:xfrm>
                <a:off x="9981203" y="5098858"/>
                <a:ext cx="733213" cy="400531"/>
              </a:xfrm>
              <a:prstGeom prst="straightConnector1">
                <a:avLst/>
              </a:prstGeom>
              <a:noFill/>
              <a:ln cap="flat" cmpd="sng" w="17450">
                <a:solidFill>
                  <a:srgbClr val="D83B01"/>
                </a:solidFill>
                <a:prstDash val="solid"/>
                <a:miter lim="800000"/>
                <a:headEnd len="med" w="med" type="none"/>
                <a:tailEnd len="med" w="med" type="none"/>
              </a:ln>
            </p:spPr>
          </p:cxnSp>
        </p:grpSp>
        <p:grpSp>
          <p:nvGrpSpPr>
            <p:cNvPr id="523" name="Google Shape;523;p77"/>
            <p:cNvGrpSpPr/>
            <p:nvPr/>
          </p:nvGrpSpPr>
          <p:grpSpPr>
            <a:xfrm>
              <a:off x="7545167" y="-21839"/>
              <a:ext cx="1192433" cy="1098538"/>
              <a:chOff x="7545167" y="-9139"/>
              <a:chExt cx="1192433" cy="1098538"/>
            </a:xfrm>
          </p:grpSpPr>
          <p:sp>
            <p:nvSpPr>
              <p:cNvPr id="524" name="Google Shape;524;p77"/>
              <p:cNvSpPr/>
              <p:nvPr/>
            </p:nvSpPr>
            <p:spPr>
              <a:xfrm>
                <a:off x="7550108" y="-9139"/>
                <a:ext cx="591604" cy="774738"/>
              </a:xfrm>
              <a:custGeom>
                <a:rect b="b" l="l" r="r" t="t"/>
                <a:pathLst>
                  <a:path extrusionOk="0" h="774738" w="591604">
                    <a:moveTo>
                      <a:pt x="24121" y="0"/>
                    </a:moveTo>
                    <a:lnTo>
                      <a:pt x="591604" y="0"/>
                    </a:lnTo>
                    <a:lnTo>
                      <a:pt x="591604" y="451265"/>
                    </a:lnTo>
                    <a:lnTo>
                      <a:pt x="0" y="774738"/>
                    </a:lnTo>
                    <a:lnTo>
                      <a:pt x="0" y="13162"/>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525" name="Google Shape;525;p77"/>
              <p:cNvSpPr/>
              <p:nvPr/>
            </p:nvSpPr>
            <p:spPr>
              <a:xfrm>
                <a:off x="8141712" y="-9139"/>
                <a:ext cx="590944" cy="774738"/>
              </a:xfrm>
              <a:custGeom>
                <a:rect b="b" l="l" r="r" t="t"/>
                <a:pathLst>
                  <a:path extrusionOk="0" h="774738" w="590944">
                    <a:moveTo>
                      <a:pt x="0" y="0"/>
                    </a:moveTo>
                    <a:lnTo>
                      <a:pt x="566850" y="0"/>
                    </a:lnTo>
                    <a:lnTo>
                      <a:pt x="590944" y="13162"/>
                    </a:lnTo>
                    <a:lnTo>
                      <a:pt x="590944" y="774738"/>
                    </a:lnTo>
                    <a:lnTo>
                      <a:pt x="0" y="451265"/>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526" name="Google Shape;526;p77"/>
              <p:cNvSpPr/>
              <p:nvPr/>
            </p:nvSpPr>
            <p:spPr>
              <a:xfrm>
                <a:off x="7545167" y="437185"/>
                <a:ext cx="1192433" cy="652214"/>
              </a:xfrm>
              <a:custGeom>
                <a:rect b="b" l="l" r="r" t="t"/>
                <a:pathLst>
                  <a:path extrusionOk="0" h="942975" w="1724025">
                    <a:moveTo>
                      <a:pt x="862489" y="7144"/>
                    </a:moveTo>
                    <a:lnTo>
                      <a:pt x="7144" y="474821"/>
                    </a:lnTo>
                    <a:lnTo>
                      <a:pt x="862489" y="941546"/>
                    </a:lnTo>
                    <a:lnTo>
                      <a:pt x="1716881" y="474821"/>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grpSp>
        <p:grpSp>
          <p:nvGrpSpPr>
            <p:cNvPr id="527" name="Google Shape;527;p77"/>
            <p:cNvGrpSpPr/>
            <p:nvPr/>
          </p:nvGrpSpPr>
          <p:grpSpPr>
            <a:xfrm>
              <a:off x="6256117" y="5896894"/>
              <a:ext cx="1057910" cy="971314"/>
              <a:chOff x="6256117" y="5896894"/>
              <a:chExt cx="1057910" cy="971314"/>
            </a:xfrm>
          </p:grpSpPr>
          <p:sp>
            <p:nvSpPr>
              <p:cNvPr id="528" name="Google Shape;528;p77"/>
              <p:cNvSpPr/>
              <p:nvPr/>
            </p:nvSpPr>
            <p:spPr>
              <a:xfrm>
                <a:off x="6256117" y="5896894"/>
                <a:ext cx="532466" cy="971314"/>
              </a:xfrm>
              <a:custGeom>
                <a:rect b="b" l="l" r="r" t="t"/>
                <a:pathLst>
                  <a:path extrusionOk="0" h="1581150" w="866775">
                    <a:moveTo>
                      <a:pt x="862489" y="1107281"/>
                    </a:moveTo>
                    <a:lnTo>
                      <a:pt x="7144" y="1574959"/>
                    </a:lnTo>
                    <a:lnTo>
                      <a:pt x="7144" y="473869"/>
                    </a:lnTo>
                    <a:lnTo>
                      <a:pt x="862489"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529" name="Google Shape;529;p77"/>
              <p:cNvSpPr/>
              <p:nvPr/>
            </p:nvSpPr>
            <p:spPr>
              <a:xfrm>
                <a:off x="6781561" y="5896894"/>
                <a:ext cx="532466" cy="971314"/>
              </a:xfrm>
              <a:custGeom>
                <a:rect b="b" l="l" r="r" t="t"/>
                <a:pathLst>
                  <a:path extrusionOk="0" h="1581150" w="866775">
                    <a:moveTo>
                      <a:pt x="7144" y="1107281"/>
                    </a:moveTo>
                    <a:lnTo>
                      <a:pt x="861536" y="1574959"/>
                    </a:lnTo>
                    <a:lnTo>
                      <a:pt x="861536" y="473869"/>
                    </a:lnTo>
                    <a:lnTo>
                      <a:pt x="7144"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530" name="Google Shape;530;p77"/>
              <p:cNvSpPr/>
              <p:nvPr/>
            </p:nvSpPr>
            <p:spPr>
              <a:xfrm>
                <a:off x="6260506" y="6577107"/>
                <a:ext cx="1050305" cy="287297"/>
              </a:xfrm>
              <a:custGeom>
                <a:rect b="b" l="l" r="r" t="t"/>
                <a:pathLst>
                  <a:path extrusionOk="0" h="467676" w="1709736">
                    <a:moveTo>
                      <a:pt x="1709736" y="467676"/>
                    </a:moveTo>
                    <a:lnTo>
                      <a:pt x="855344" y="-1"/>
                    </a:lnTo>
                    <a:lnTo>
                      <a:pt x="-1" y="467676"/>
                    </a:lnTo>
                  </a:path>
                </a:pathLst>
              </a:custGeom>
              <a:noFill/>
              <a:ln cap="flat" cmpd="sng" w="17450">
                <a:solidFill>
                  <a:srgbClr val="D83B0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grpSp>
      </p:grpSp>
      <p:sp>
        <p:nvSpPr>
          <p:cNvPr id="531" name="Google Shape;531;p77"/>
          <p:cNvSpPr txBox="1"/>
          <p:nvPr>
            <p:ph type="title"/>
          </p:nvPr>
        </p:nvSpPr>
        <p:spPr>
          <a:xfrm>
            <a:off x="584200" y="2981637"/>
            <a:ext cx="3769475" cy="861774"/>
          </a:xfrm>
          <a:prstGeom prst="rect">
            <a:avLst/>
          </a:prstGeom>
          <a:noFill/>
          <a:ln>
            <a:noFill/>
          </a:ln>
        </p:spPr>
        <p:txBody>
          <a:bodyPr anchorCtr="0" anchor="t" bIns="0" lIns="0" spcFirstLastPara="1" rIns="0" wrap="square" tIns="0"/>
          <a:lstStyle>
            <a:lvl1pPr lvl="0" algn="l">
              <a:lnSpc>
                <a:spcPct val="100000"/>
              </a:lnSpc>
              <a:spcBef>
                <a:spcPts val="0"/>
              </a:spcBef>
              <a:spcAft>
                <a:spcPts val="0"/>
              </a:spcAft>
              <a:buClr>
                <a:schemeClr val="dk1"/>
              </a:buClr>
              <a:buSzPts val="2800"/>
              <a:buFont typeface="Quattrocento Sans"/>
              <a:buNone/>
              <a:defRPr b="0" sz="2800">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2" name="Google Shape;532;p77"/>
          <p:cNvSpPr/>
          <p:nvPr>
            <p:ph idx="2" type="pic"/>
          </p:nvPr>
        </p:nvSpPr>
        <p:spPr>
          <a:xfrm>
            <a:off x="5016500" y="292100"/>
            <a:ext cx="6881813" cy="6272213"/>
          </a:xfrm>
          <a:prstGeom prst="rect">
            <a:avLst/>
          </a:prstGeom>
          <a:blipFill rotWithShape="1">
            <a:blip r:embed="rId2">
              <a:alphaModFix/>
            </a:blip>
            <a:stretch>
              <a:fillRect b="0" l="0" r="0" t="0"/>
            </a:stretch>
          </a:blipFill>
          <a:ln>
            <a:noFill/>
          </a:ln>
          <a:effectLst>
            <a:outerShdw blurRad="508000" sx="101000" rotWithShape="0" algn="tl" dir="2700000" dist="63500" sy="101000">
              <a:srgbClr val="000000">
                <a:alpha val="32941"/>
              </a:srgbClr>
            </a:outerShdw>
          </a:effectLst>
        </p:spPr>
        <p:txBody>
          <a:bodyPr anchorCtr="0" anchor="ctr" bIns="0" lIns="0" spcFirstLastPara="1" rIns="0" wrap="square" tIns="1188700"/>
          <a:lstStyle>
            <a:lvl1pPr lvl="0" marR="0" rtl="0" algn="ctr">
              <a:lnSpc>
                <a:spcPct val="100000"/>
              </a:lnSpc>
              <a:spcBef>
                <a:spcPts val="280"/>
              </a:spcBef>
              <a:spcAft>
                <a:spcPts val="0"/>
              </a:spcAft>
              <a:buClr>
                <a:srgbClr val="FFFFFF"/>
              </a:buClr>
              <a:buSzPts val="1260"/>
              <a:buFont typeface="Noto Sans Symbols"/>
              <a:buNone/>
              <a:defRPr b="1" i="0" sz="1400" u="none" cap="none" strike="noStrike">
                <a:solidFill>
                  <a:srgbClr val="FFFFFF"/>
                </a:solidFill>
                <a:latin typeface="Quattrocento Sans"/>
                <a:ea typeface="Quattrocento Sans"/>
                <a:cs typeface="Quattrocento Sans"/>
                <a:sym typeface="Quattrocento Sans"/>
              </a:defRPr>
            </a:lvl1pPr>
            <a:lvl2pPr lvl="1" marR="0" rtl="0" algn="l">
              <a:lnSpc>
                <a:spcPct val="100000"/>
              </a:lnSpc>
              <a:spcBef>
                <a:spcPts val="400"/>
              </a:spcBef>
              <a:spcAft>
                <a:spcPts val="0"/>
              </a:spcAft>
              <a:buClr>
                <a:schemeClr val="dk1"/>
              </a:buClr>
              <a:buSzPts val="1800"/>
              <a:buFont typeface="Noto Sans Symbols"/>
              <a:buChar char="·"/>
              <a:defRPr b="0" i="0" sz="20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320"/>
              </a:spcBef>
              <a:spcAft>
                <a:spcPts val="0"/>
              </a:spcAft>
              <a:buClr>
                <a:schemeClr val="dk1"/>
              </a:buClr>
              <a:buSzPts val="1440"/>
              <a:buFont typeface="Noto Sans Symbols"/>
              <a:buChar char="·"/>
              <a:defRPr b="0" i="0" sz="1600" u="none" cap="none" strike="noStrike">
                <a:solidFill>
                  <a:schemeClr val="dk1"/>
                </a:solidFill>
                <a:latin typeface="Quattrocento Sans"/>
                <a:ea typeface="Quattrocento Sans"/>
                <a:cs typeface="Quattrocento Sans"/>
                <a:sym typeface="Quattrocento Sans"/>
              </a:defRPr>
            </a:lvl3pPr>
            <a:lvl4pPr lvl="3" marR="0" rtl="0" algn="l">
              <a:lnSpc>
                <a:spcPct val="100000"/>
              </a:lnSpc>
              <a:spcBef>
                <a:spcPts val="280"/>
              </a:spcBef>
              <a:spcAft>
                <a:spcPts val="0"/>
              </a:spcAft>
              <a:buClr>
                <a:schemeClr val="dk1"/>
              </a:buClr>
              <a:buSzPts val="1260"/>
              <a:buFont typeface="Noto Sans Symbols"/>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280"/>
              </a:spcBef>
              <a:spcAft>
                <a:spcPts val="0"/>
              </a:spcAft>
              <a:buClr>
                <a:schemeClr val="dk1"/>
              </a:buClr>
              <a:buSzPts val="1260"/>
              <a:buFont typeface="Noto Sans Symbols"/>
              <a:buChar char="·"/>
              <a:defRPr b="0" i="0" sz="1400" u="none" cap="none" strike="noStrike">
                <a:solidFill>
                  <a:schemeClr val="dk1"/>
                </a:solidFill>
                <a:latin typeface="Quattrocento Sans"/>
                <a:ea typeface="Quattrocento Sans"/>
                <a:cs typeface="Quattrocento Sans"/>
                <a:sym typeface="Quattrocento Sans"/>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transition>
    <p:fade/>
  </p:transition>
  <p:extLst>
    <p:ext uri="{DCECCB84-F9BA-43D5-87BE-67443E8EF086}">
      <p15:sldGuideLst>
        <p15:guide id="1" pos="3360">
          <p15:clr>
            <a:srgbClr val="FBAE40"/>
          </p15:clr>
        </p15:guide>
        <p15:guide id="2"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mo slide 2">
  <p:cSld name="Demo slide 2">
    <p:spTree>
      <p:nvGrpSpPr>
        <p:cNvPr id="533" name="Shape 533"/>
        <p:cNvGrpSpPr/>
        <p:nvPr/>
      </p:nvGrpSpPr>
      <p:grpSpPr>
        <a:xfrm>
          <a:off x="0" y="0"/>
          <a:ext cx="0" cy="0"/>
          <a:chOff x="0" y="0"/>
          <a:chExt cx="0" cy="0"/>
        </a:xfrm>
      </p:grpSpPr>
      <p:sp>
        <p:nvSpPr>
          <p:cNvPr id="534" name="Google Shape;534;p78"/>
          <p:cNvSpPr txBox="1"/>
          <p:nvPr>
            <p:ph type="title"/>
          </p:nvPr>
        </p:nvSpPr>
        <p:spPr>
          <a:xfrm>
            <a:off x="585216" y="3033223"/>
            <a:ext cx="6400800" cy="498598"/>
          </a:xfrm>
          <a:prstGeom prst="rect">
            <a:avLst/>
          </a:prstGeom>
          <a:noFill/>
          <a:ln>
            <a:noFill/>
          </a:ln>
        </p:spPr>
        <p:txBody>
          <a:bodyPr anchorCtr="0" anchor="b" bIns="0" lIns="0" spcFirstLastPara="1" rIns="0" wrap="square" tIns="0"/>
          <a:lstStyle>
            <a:lvl1pPr lvl="0" algn="l">
              <a:lnSpc>
                <a:spcPct val="90000"/>
              </a:lnSpc>
              <a:spcBef>
                <a:spcPts val="0"/>
              </a:spcBef>
              <a:spcAft>
                <a:spcPts val="0"/>
              </a:spcAft>
              <a:buClr>
                <a:schemeClr val="dk1"/>
              </a:buClr>
              <a:buSzPts val="3600"/>
              <a:buFont typeface="Quattrocento Sans"/>
              <a:buNone/>
              <a:defRPr b="1" sz="3600"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5" name="Google Shape;535;p78"/>
          <p:cNvSpPr txBox="1"/>
          <p:nvPr>
            <p:ph idx="1" type="body"/>
          </p:nvPr>
        </p:nvSpPr>
        <p:spPr>
          <a:xfrm>
            <a:off x="585216" y="3977319"/>
            <a:ext cx="6400800" cy="307777"/>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Clr>
                <a:schemeClr val="dk1"/>
              </a:buClr>
              <a:buSzPts val="1800"/>
              <a:buFont typeface="Arial"/>
              <a:buNone/>
              <a:defRPr sz="2000">
                <a:solidFill>
                  <a:schemeClr val="dk1"/>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dk1"/>
              </a:buClr>
              <a:buSzPts val="1620"/>
              <a:buChar char="·"/>
              <a:defRPr/>
            </a:lvl2pPr>
            <a:lvl3pPr indent="-331469" lvl="2" marL="1371600" algn="l">
              <a:lnSpc>
                <a:spcPct val="100000"/>
              </a:lnSpc>
              <a:spcBef>
                <a:spcPts val="360"/>
              </a:spcBef>
              <a:spcAft>
                <a:spcPts val="0"/>
              </a:spcAft>
              <a:buClr>
                <a:schemeClr val="dk1"/>
              </a:buClr>
              <a:buSzPts val="1620"/>
              <a:buChar char="·"/>
              <a:defRPr/>
            </a:lvl3pPr>
            <a:lvl4pPr indent="-331469" lvl="3" marL="1828800" algn="l">
              <a:lnSpc>
                <a:spcPct val="100000"/>
              </a:lnSpc>
              <a:spcBef>
                <a:spcPts val="360"/>
              </a:spcBef>
              <a:spcAft>
                <a:spcPts val="0"/>
              </a:spcAft>
              <a:buClr>
                <a:schemeClr val="dk1"/>
              </a:buClr>
              <a:buSzPts val="1620"/>
              <a:buChar char="·"/>
              <a:defRPr/>
            </a:lvl4pPr>
            <a:lvl5pPr indent="-331470" lvl="4" marL="2286000" algn="l">
              <a:lnSpc>
                <a:spcPct val="10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536" name="Google Shape;536;p78"/>
          <p:cNvGrpSpPr/>
          <p:nvPr/>
        </p:nvGrpSpPr>
        <p:grpSpPr>
          <a:xfrm>
            <a:off x="6256117" y="-21839"/>
            <a:ext cx="5932086" cy="6890047"/>
            <a:chOff x="6256117" y="-21839"/>
            <a:chExt cx="5932086" cy="6890047"/>
          </a:xfrm>
        </p:grpSpPr>
        <p:grpSp>
          <p:nvGrpSpPr>
            <p:cNvPr id="537" name="Google Shape;537;p78"/>
            <p:cNvGrpSpPr/>
            <p:nvPr/>
          </p:nvGrpSpPr>
          <p:grpSpPr>
            <a:xfrm>
              <a:off x="8507413" y="1457714"/>
              <a:ext cx="3680790" cy="5392441"/>
              <a:chOff x="8507413" y="1457714"/>
              <a:chExt cx="3680790" cy="5392441"/>
            </a:xfrm>
          </p:grpSpPr>
          <p:sp>
            <p:nvSpPr>
              <p:cNvPr id="538" name="Google Shape;538;p78"/>
              <p:cNvSpPr/>
              <p:nvPr/>
            </p:nvSpPr>
            <p:spPr>
              <a:xfrm>
                <a:off x="8507413" y="2803166"/>
                <a:ext cx="743840" cy="1356898"/>
              </a:xfrm>
              <a:custGeom>
                <a:rect b="b" l="l" r="r" t="t"/>
                <a:pathLst>
                  <a:path extrusionOk="0" h="1581150" w="866775">
                    <a:moveTo>
                      <a:pt x="862489" y="1107281"/>
                    </a:moveTo>
                    <a:lnTo>
                      <a:pt x="7144" y="1574959"/>
                    </a:lnTo>
                    <a:lnTo>
                      <a:pt x="7144" y="473869"/>
                    </a:lnTo>
                    <a:lnTo>
                      <a:pt x="862489"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539" name="Google Shape;539;p78"/>
              <p:cNvSpPr/>
              <p:nvPr/>
            </p:nvSpPr>
            <p:spPr>
              <a:xfrm>
                <a:off x="9241444" y="2803166"/>
                <a:ext cx="743840" cy="1356898"/>
              </a:xfrm>
              <a:custGeom>
                <a:rect b="b" l="l" r="r" t="t"/>
                <a:pathLst>
                  <a:path extrusionOk="0" h="1581150" w="866775">
                    <a:moveTo>
                      <a:pt x="7144" y="1107281"/>
                    </a:moveTo>
                    <a:lnTo>
                      <a:pt x="861536" y="1574959"/>
                    </a:lnTo>
                    <a:lnTo>
                      <a:pt x="861536" y="473869"/>
                    </a:lnTo>
                    <a:lnTo>
                      <a:pt x="7144"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540" name="Google Shape;540;p78"/>
              <p:cNvSpPr/>
              <p:nvPr/>
            </p:nvSpPr>
            <p:spPr>
              <a:xfrm>
                <a:off x="8507413" y="3747272"/>
                <a:ext cx="1479509" cy="809234"/>
              </a:xfrm>
              <a:custGeom>
                <a:rect b="b" l="l" r="r" t="t"/>
                <a:pathLst>
                  <a:path extrusionOk="0" h="942975" w="1724025">
                    <a:moveTo>
                      <a:pt x="862489" y="7144"/>
                    </a:moveTo>
                    <a:lnTo>
                      <a:pt x="7144" y="474821"/>
                    </a:lnTo>
                    <a:lnTo>
                      <a:pt x="862489" y="941546"/>
                    </a:lnTo>
                    <a:lnTo>
                      <a:pt x="1716881" y="474821"/>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541" name="Google Shape;541;p78"/>
              <p:cNvSpPr/>
              <p:nvPr/>
            </p:nvSpPr>
            <p:spPr>
              <a:xfrm>
                <a:off x="8507413" y="5493257"/>
                <a:ext cx="743840" cy="1356898"/>
              </a:xfrm>
              <a:custGeom>
                <a:rect b="b" l="l" r="r" t="t"/>
                <a:pathLst>
                  <a:path extrusionOk="0" h="1581150" w="866775">
                    <a:moveTo>
                      <a:pt x="862489" y="1108234"/>
                    </a:moveTo>
                    <a:lnTo>
                      <a:pt x="7144" y="1574959"/>
                    </a:lnTo>
                    <a:lnTo>
                      <a:pt x="7144" y="474821"/>
                    </a:lnTo>
                    <a:lnTo>
                      <a:pt x="862489"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542" name="Google Shape;542;p78"/>
              <p:cNvSpPr/>
              <p:nvPr/>
            </p:nvSpPr>
            <p:spPr>
              <a:xfrm>
                <a:off x="9241444" y="5493257"/>
                <a:ext cx="743840" cy="1356898"/>
              </a:xfrm>
              <a:custGeom>
                <a:rect b="b" l="l" r="r" t="t"/>
                <a:pathLst>
                  <a:path extrusionOk="0" h="1581150" w="866775">
                    <a:moveTo>
                      <a:pt x="7144" y="1108234"/>
                    </a:moveTo>
                    <a:lnTo>
                      <a:pt x="861536" y="1574959"/>
                    </a:lnTo>
                    <a:lnTo>
                      <a:pt x="861536" y="474821"/>
                    </a:lnTo>
                    <a:lnTo>
                      <a:pt x="7144"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543" name="Google Shape;543;p78"/>
              <p:cNvSpPr/>
              <p:nvPr/>
            </p:nvSpPr>
            <p:spPr>
              <a:xfrm>
                <a:off x="8513545" y="6444311"/>
                <a:ext cx="1467248" cy="400530"/>
              </a:xfrm>
              <a:custGeom>
                <a:rect b="b" l="l" r="r" t="t"/>
                <a:pathLst>
                  <a:path extrusionOk="0" h="466725" w="1709737">
                    <a:moveTo>
                      <a:pt x="1709737" y="466725"/>
                    </a:moveTo>
                    <a:lnTo>
                      <a:pt x="855345" y="0"/>
                    </a:lnTo>
                    <a:lnTo>
                      <a:pt x="0" y="466725"/>
                    </a:lnTo>
                  </a:path>
                </a:pathLst>
              </a:custGeom>
              <a:noFill/>
              <a:ln cap="flat" cmpd="sng" w="17450">
                <a:solidFill>
                  <a:srgbClr val="D83B0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544" name="Google Shape;544;p78"/>
              <p:cNvSpPr/>
              <p:nvPr/>
            </p:nvSpPr>
            <p:spPr>
              <a:xfrm>
                <a:off x="9241444" y="4148621"/>
                <a:ext cx="743840" cy="1356898"/>
              </a:xfrm>
              <a:custGeom>
                <a:rect b="b" l="l" r="r" t="t"/>
                <a:pathLst>
                  <a:path extrusionOk="0" h="1581150" w="866775">
                    <a:moveTo>
                      <a:pt x="861536" y="1107281"/>
                    </a:moveTo>
                    <a:lnTo>
                      <a:pt x="7144" y="1574006"/>
                    </a:lnTo>
                    <a:lnTo>
                      <a:pt x="7144" y="473869"/>
                    </a:lnTo>
                    <a:lnTo>
                      <a:pt x="861536"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545" name="Google Shape;545;p78"/>
              <p:cNvSpPr/>
              <p:nvPr/>
            </p:nvSpPr>
            <p:spPr>
              <a:xfrm>
                <a:off x="9974659" y="2803166"/>
                <a:ext cx="743840" cy="1356898"/>
              </a:xfrm>
              <a:custGeom>
                <a:rect b="b" l="l" r="r" t="t"/>
                <a:pathLst>
                  <a:path extrusionOk="0" h="1581150" w="866775">
                    <a:moveTo>
                      <a:pt x="862489" y="1107281"/>
                    </a:moveTo>
                    <a:lnTo>
                      <a:pt x="7144" y="1574959"/>
                    </a:lnTo>
                    <a:lnTo>
                      <a:pt x="7144" y="473869"/>
                    </a:lnTo>
                    <a:lnTo>
                      <a:pt x="862489"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546" name="Google Shape;546;p78"/>
              <p:cNvSpPr/>
              <p:nvPr/>
            </p:nvSpPr>
            <p:spPr>
              <a:xfrm>
                <a:off x="9247573" y="3753404"/>
                <a:ext cx="2200463" cy="2147333"/>
              </a:xfrm>
              <a:custGeom>
                <a:rect b="b" l="l" r="r" t="t"/>
                <a:pathLst>
                  <a:path extrusionOk="0" h="2502221" w="256413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547" name="Google Shape;547;p78"/>
              <p:cNvSpPr/>
              <p:nvPr/>
            </p:nvSpPr>
            <p:spPr>
              <a:xfrm>
                <a:off x="10708694" y="5092729"/>
                <a:ext cx="743840" cy="1356898"/>
              </a:xfrm>
              <a:custGeom>
                <a:rect b="b" l="l" r="r" t="t"/>
                <a:pathLst>
                  <a:path extrusionOk="0" h="1581150" w="866775">
                    <a:moveTo>
                      <a:pt x="861536" y="1107281"/>
                    </a:moveTo>
                    <a:lnTo>
                      <a:pt x="7144" y="1574959"/>
                    </a:lnTo>
                    <a:lnTo>
                      <a:pt x="7144" y="473869"/>
                    </a:lnTo>
                    <a:lnTo>
                      <a:pt x="861536"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548" name="Google Shape;548;p78"/>
              <p:cNvSpPr/>
              <p:nvPr/>
            </p:nvSpPr>
            <p:spPr>
              <a:xfrm>
                <a:off x="11441908" y="5092729"/>
                <a:ext cx="743840" cy="1356898"/>
              </a:xfrm>
              <a:custGeom>
                <a:rect b="b" l="l" r="r" t="t"/>
                <a:pathLst>
                  <a:path extrusionOk="0" h="1581150" w="866775">
                    <a:moveTo>
                      <a:pt x="7144" y="1107281"/>
                    </a:moveTo>
                    <a:lnTo>
                      <a:pt x="862489" y="1574959"/>
                    </a:lnTo>
                    <a:lnTo>
                      <a:pt x="862489" y="473869"/>
                    </a:lnTo>
                    <a:lnTo>
                      <a:pt x="7144"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549" name="Google Shape;549;p78"/>
              <p:cNvSpPr/>
              <p:nvPr/>
            </p:nvSpPr>
            <p:spPr>
              <a:xfrm>
                <a:off x="10708694" y="6036831"/>
                <a:ext cx="1479509" cy="809234"/>
              </a:xfrm>
              <a:custGeom>
                <a:rect b="b" l="l" r="r" t="t"/>
                <a:pathLst>
                  <a:path extrusionOk="0" h="942975" w="1724025">
                    <a:moveTo>
                      <a:pt x="861536" y="7144"/>
                    </a:moveTo>
                    <a:lnTo>
                      <a:pt x="7144" y="474821"/>
                    </a:lnTo>
                    <a:lnTo>
                      <a:pt x="861536" y="941546"/>
                    </a:lnTo>
                    <a:lnTo>
                      <a:pt x="1716881" y="474821"/>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550" name="Google Shape;550;p78"/>
              <p:cNvSpPr/>
              <p:nvPr/>
            </p:nvSpPr>
            <p:spPr>
              <a:xfrm>
                <a:off x="10708694" y="1457714"/>
                <a:ext cx="743840" cy="1356898"/>
              </a:xfrm>
              <a:custGeom>
                <a:rect b="b" l="l" r="r" t="t"/>
                <a:pathLst>
                  <a:path extrusionOk="0" h="1581150" w="866775">
                    <a:moveTo>
                      <a:pt x="861536" y="1107281"/>
                    </a:moveTo>
                    <a:lnTo>
                      <a:pt x="7144" y="1574959"/>
                    </a:lnTo>
                    <a:lnTo>
                      <a:pt x="7144" y="474821"/>
                    </a:lnTo>
                    <a:lnTo>
                      <a:pt x="861536"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551" name="Google Shape;551;p78"/>
              <p:cNvSpPr/>
              <p:nvPr/>
            </p:nvSpPr>
            <p:spPr>
              <a:xfrm>
                <a:off x="11441908" y="1457714"/>
                <a:ext cx="743840" cy="1356898"/>
              </a:xfrm>
              <a:custGeom>
                <a:rect b="b" l="l" r="r" t="t"/>
                <a:pathLst>
                  <a:path extrusionOk="0" h="1581150" w="866775">
                    <a:moveTo>
                      <a:pt x="7144" y="1107281"/>
                    </a:moveTo>
                    <a:lnTo>
                      <a:pt x="862489" y="1574959"/>
                    </a:lnTo>
                    <a:lnTo>
                      <a:pt x="862489" y="474821"/>
                    </a:lnTo>
                    <a:lnTo>
                      <a:pt x="7144"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552" name="Google Shape;552;p78"/>
              <p:cNvSpPr/>
              <p:nvPr/>
            </p:nvSpPr>
            <p:spPr>
              <a:xfrm>
                <a:off x="10708694" y="2401820"/>
                <a:ext cx="1479509" cy="809235"/>
              </a:xfrm>
              <a:custGeom>
                <a:rect b="b" l="l" r="r" t="t"/>
                <a:pathLst>
                  <a:path extrusionOk="0" h="942975" w="1724025">
                    <a:moveTo>
                      <a:pt x="861536" y="7144"/>
                    </a:moveTo>
                    <a:lnTo>
                      <a:pt x="7144" y="474821"/>
                    </a:lnTo>
                    <a:lnTo>
                      <a:pt x="861536" y="941546"/>
                    </a:lnTo>
                    <a:lnTo>
                      <a:pt x="1716881" y="474821"/>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553" name="Google Shape;553;p78"/>
              <p:cNvSpPr/>
              <p:nvPr/>
            </p:nvSpPr>
            <p:spPr>
              <a:xfrm>
                <a:off x="11451715" y="2809296"/>
                <a:ext cx="734033" cy="1745983"/>
              </a:xfrm>
              <a:custGeom>
                <a:rect b="b" l="l" r="r" t="t"/>
                <a:pathLst>
                  <a:path extrusionOk="0" h="2034540" w="855346">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cxnSp>
            <p:nvCxnSpPr>
              <p:cNvPr id="554" name="Google Shape;554;p78"/>
              <p:cNvCxnSpPr/>
              <p:nvPr/>
            </p:nvCxnSpPr>
            <p:spPr>
              <a:xfrm>
                <a:off x="9981203" y="5098858"/>
                <a:ext cx="733213" cy="400531"/>
              </a:xfrm>
              <a:prstGeom prst="straightConnector1">
                <a:avLst/>
              </a:prstGeom>
              <a:noFill/>
              <a:ln cap="flat" cmpd="sng" w="17450">
                <a:solidFill>
                  <a:srgbClr val="D83B01"/>
                </a:solidFill>
                <a:prstDash val="solid"/>
                <a:miter lim="800000"/>
                <a:headEnd len="med" w="med" type="none"/>
                <a:tailEnd len="med" w="med" type="none"/>
              </a:ln>
            </p:spPr>
          </p:cxnSp>
        </p:grpSp>
        <p:grpSp>
          <p:nvGrpSpPr>
            <p:cNvPr id="555" name="Google Shape;555;p78"/>
            <p:cNvGrpSpPr/>
            <p:nvPr/>
          </p:nvGrpSpPr>
          <p:grpSpPr>
            <a:xfrm>
              <a:off x="7545167" y="-21839"/>
              <a:ext cx="1192433" cy="1098538"/>
              <a:chOff x="7545167" y="-9139"/>
              <a:chExt cx="1192433" cy="1098538"/>
            </a:xfrm>
          </p:grpSpPr>
          <p:sp>
            <p:nvSpPr>
              <p:cNvPr id="556" name="Google Shape;556;p78"/>
              <p:cNvSpPr/>
              <p:nvPr/>
            </p:nvSpPr>
            <p:spPr>
              <a:xfrm>
                <a:off x="7550108" y="-9139"/>
                <a:ext cx="591604" cy="774738"/>
              </a:xfrm>
              <a:custGeom>
                <a:rect b="b" l="l" r="r" t="t"/>
                <a:pathLst>
                  <a:path extrusionOk="0" h="774738" w="591604">
                    <a:moveTo>
                      <a:pt x="24121" y="0"/>
                    </a:moveTo>
                    <a:lnTo>
                      <a:pt x="591604" y="0"/>
                    </a:lnTo>
                    <a:lnTo>
                      <a:pt x="591604" y="451265"/>
                    </a:lnTo>
                    <a:lnTo>
                      <a:pt x="0" y="774738"/>
                    </a:lnTo>
                    <a:lnTo>
                      <a:pt x="0" y="13162"/>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557" name="Google Shape;557;p78"/>
              <p:cNvSpPr/>
              <p:nvPr/>
            </p:nvSpPr>
            <p:spPr>
              <a:xfrm>
                <a:off x="8141712" y="-9139"/>
                <a:ext cx="590944" cy="774738"/>
              </a:xfrm>
              <a:custGeom>
                <a:rect b="b" l="l" r="r" t="t"/>
                <a:pathLst>
                  <a:path extrusionOk="0" h="774738" w="590944">
                    <a:moveTo>
                      <a:pt x="0" y="0"/>
                    </a:moveTo>
                    <a:lnTo>
                      <a:pt x="566850" y="0"/>
                    </a:lnTo>
                    <a:lnTo>
                      <a:pt x="590944" y="13162"/>
                    </a:lnTo>
                    <a:lnTo>
                      <a:pt x="590944" y="774738"/>
                    </a:lnTo>
                    <a:lnTo>
                      <a:pt x="0" y="451265"/>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558" name="Google Shape;558;p78"/>
              <p:cNvSpPr/>
              <p:nvPr/>
            </p:nvSpPr>
            <p:spPr>
              <a:xfrm>
                <a:off x="7545167" y="437185"/>
                <a:ext cx="1192433" cy="652214"/>
              </a:xfrm>
              <a:custGeom>
                <a:rect b="b" l="l" r="r" t="t"/>
                <a:pathLst>
                  <a:path extrusionOk="0" h="942975" w="1724025">
                    <a:moveTo>
                      <a:pt x="862489" y="7144"/>
                    </a:moveTo>
                    <a:lnTo>
                      <a:pt x="7144" y="474821"/>
                    </a:lnTo>
                    <a:lnTo>
                      <a:pt x="862489" y="941546"/>
                    </a:lnTo>
                    <a:lnTo>
                      <a:pt x="1716881" y="474821"/>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grpSp>
        <p:grpSp>
          <p:nvGrpSpPr>
            <p:cNvPr id="559" name="Google Shape;559;p78"/>
            <p:cNvGrpSpPr/>
            <p:nvPr/>
          </p:nvGrpSpPr>
          <p:grpSpPr>
            <a:xfrm>
              <a:off x="6256117" y="5896894"/>
              <a:ext cx="1057910" cy="971314"/>
              <a:chOff x="6256117" y="5896894"/>
              <a:chExt cx="1057910" cy="971314"/>
            </a:xfrm>
          </p:grpSpPr>
          <p:sp>
            <p:nvSpPr>
              <p:cNvPr id="560" name="Google Shape;560;p78"/>
              <p:cNvSpPr/>
              <p:nvPr/>
            </p:nvSpPr>
            <p:spPr>
              <a:xfrm>
                <a:off x="6256117" y="5896894"/>
                <a:ext cx="532466" cy="971314"/>
              </a:xfrm>
              <a:custGeom>
                <a:rect b="b" l="l" r="r" t="t"/>
                <a:pathLst>
                  <a:path extrusionOk="0" h="1581150" w="866775">
                    <a:moveTo>
                      <a:pt x="862489" y="1107281"/>
                    </a:moveTo>
                    <a:lnTo>
                      <a:pt x="7144" y="1574959"/>
                    </a:lnTo>
                    <a:lnTo>
                      <a:pt x="7144" y="473869"/>
                    </a:lnTo>
                    <a:lnTo>
                      <a:pt x="862489"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561" name="Google Shape;561;p78"/>
              <p:cNvSpPr/>
              <p:nvPr/>
            </p:nvSpPr>
            <p:spPr>
              <a:xfrm>
                <a:off x="6781561" y="5896894"/>
                <a:ext cx="532466" cy="971314"/>
              </a:xfrm>
              <a:custGeom>
                <a:rect b="b" l="l" r="r" t="t"/>
                <a:pathLst>
                  <a:path extrusionOk="0" h="1581150" w="866775">
                    <a:moveTo>
                      <a:pt x="7144" y="1107281"/>
                    </a:moveTo>
                    <a:lnTo>
                      <a:pt x="861536" y="1574959"/>
                    </a:lnTo>
                    <a:lnTo>
                      <a:pt x="861536" y="473869"/>
                    </a:lnTo>
                    <a:lnTo>
                      <a:pt x="7144"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562" name="Google Shape;562;p78"/>
              <p:cNvSpPr/>
              <p:nvPr/>
            </p:nvSpPr>
            <p:spPr>
              <a:xfrm>
                <a:off x="6260506" y="6577107"/>
                <a:ext cx="1050305" cy="287297"/>
              </a:xfrm>
              <a:custGeom>
                <a:rect b="b" l="l" r="r" t="t"/>
                <a:pathLst>
                  <a:path extrusionOk="0" h="467676" w="1709736">
                    <a:moveTo>
                      <a:pt x="1709736" y="467676"/>
                    </a:moveTo>
                    <a:lnTo>
                      <a:pt x="855344" y="-1"/>
                    </a:lnTo>
                    <a:lnTo>
                      <a:pt x="-1" y="467676"/>
                    </a:lnTo>
                  </a:path>
                </a:pathLst>
              </a:custGeom>
              <a:noFill/>
              <a:ln cap="flat" cmpd="sng" w="17450">
                <a:solidFill>
                  <a:srgbClr val="D83B0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grpSp>
      </p:gr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ideo slide 2">
  <p:cSld name="Video slide 2">
    <p:spTree>
      <p:nvGrpSpPr>
        <p:cNvPr id="563" name="Shape 563"/>
        <p:cNvGrpSpPr/>
        <p:nvPr/>
      </p:nvGrpSpPr>
      <p:grpSpPr>
        <a:xfrm>
          <a:off x="0" y="0"/>
          <a:ext cx="0" cy="0"/>
          <a:chOff x="0" y="0"/>
          <a:chExt cx="0" cy="0"/>
        </a:xfrm>
      </p:grpSpPr>
      <p:sp>
        <p:nvSpPr>
          <p:cNvPr id="564" name="Google Shape;564;p79"/>
          <p:cNvSpPr txBox="1"/>
          <p:nvPr>
            <p:ph type="title"/>
          </p:nvPr>
        </p:nvSpPr>
        <p:spPr>
          <a:xfrm>
            <a:off x="585216" y="3035808"/>
            <a:ext cx="6400800" cy="498598"/>
          </a:xfrm>
          <a:prstGeom prst="rect">
            <a:avLst/>
          </a:prstGeom>
          <a:noFill/>
          <a:ln>
            <a:noFill/>
          </a:ln>
        </p:spPr>
        <p:txBody>
          <a:bodyPr anchorCtr="0" anchor="b" bIns="0" lIns="0" spcFirstLastPara="1" rIns="0" wrap="square" tIns="0"/>
          <a:lstStyle>
            <a:lvl1pPr lvl="0" algn="l">
              <a:lnSpc>
                <a:spcPct val="90000"/>
              </a:lnSpc>
              <a:spcBef>
                <a:spcPts val="0"/>
              </a:spcBef>
              <a:spcAft>
                <a:spcPts val="0"/>
              </a:spcAft>
              <a:buClr>
                <a:schemeClr val="dk1"/>
              </a:buClr>
              <a:buSzPts val="3600"/>
              <a:buFont typeface="Quattrocento Sans"/>
              <a:buNone/>
              <a:defRPr b="1" sz="3600"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565" name="Google Shape;565;p79"/>
          <p:cNvGrpSpPr/>
          <p:nvPr/>
        </p:nvGrpSpPr>
        <p:grpSpPr>
          <a:xfrm>
            <a:off x="6256117" y="-21839"/>
            <a:ext cx="5932086" cy="6890047"/>
            <a:chOff x="6256117" y="-21839"/>
            <a:chExt cx="5932086" cy="6890047"/>
          </a:xfrm>
        </p:grpSpPr>
        <p:grpSp>
          <p:nvGrpSpPr>
            <p:cNvPr id="566" name="Google Shape;566;p79"/>
            <p:cNvGrpSpPr/>
            <p:nvPr/>
          </p:nvGrpSpPr>
          <p:grpSpPr>
            <a:xfrm>
              <a:off x="8507413" y="1457714"/>
              <a:ext cx="3680790" cy="5392441"/>
              <a:chOff x="8507413" y="1457714"/>
              <a:chExt cx="3680790" cy="5392441"/>
            </a:xfrm>
          </p:grpSpPr>
          <p:sp>
            <p:nvSpPr>
              <p:cNvPr id="567" name="Google Shape;567;p79"/>
              <p:cNvSpPr/>
              <p:nvPr/>
            </p:nvSpPr>
            <p:spPr>
              <a:xfrm>
                <a:off x="8507413" y="2803166"/>
                <a:ext cx="743840" cy="1356898"/>
              </a:xfrm>
              <a:custGeom>
                <a:rect b="b" l="l" r="r" t="t"/>
                <a:pathLst>
                  <a:path extrusionOk="0" h="1581150" w="866775">
                    <a:moveTo>
                      <a:pt x="862489" y="1107281"/>
                    </a:moveTo>
                    <a:lnTo>
                      <a:pt x="7144" y="1574959"/>
                    </a:lnTo>
                    <a:lnTo>
                      <a:pt x="7144" y="473869"/>
                    </a:lnTo>
                    <a:lnTo>
                      <a:pt x="862489"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568" name="Google Shape;568;p79"/>
              <p:cNvSpPr/>
              <p:nvPr/>
            </p:nvSpPr>
            <p:spPr>
              <a:xfrm>
                <a:off x="9241444" y="2803166"/>
                <a:ext cx="743840" cy="1356898"/>
              </a:xfrm>
              <a:custGeom>
                <a:rect b="b" l="l" r="r" t="t"/>
                <a:pathLst>
                  <a:path extrusionOk="0" h="1581150" w="866775">
                    <a:moveTo>
                      <a:pt x="7144" y="1107281"/>
                    </a:moveTo>
                    <a:lnTo>
                      <a:pt x="861536" y="1574959"/>
                    </a:lnTo>
                    <a:lnTo>
                      <a:pt x="861536" y="473869"/>
                    </a:lnTo>
                    <a:lnTo>
                      <a:pt x="7144"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569" name="Google Shape;569;p79"/>
              <p:cNvSpPr/>
              <p:nvPr/>
            </p:nvSpPr>
            <p:spPr>
              <a:xfrm>
                <a:off x="8507413" y="3747272"/>
                <a:ext cx="1479509" cy="809234"/>
              </a:xfrm>
              <a:custGeom>
                <a:rect b="b" l="l" r="r" t="t"/>
                <a:pathLst>
                  <a:path extrusionOk="0" h="942975" w="1724025">
                    <a:moveTo>
                      <a:pt x="862489" y="7144"/>
                    </a:moveTo>
                    <a:lnTo>
                      <a:pt x="7144" y="474821"/>
                    </a:lnTo>
                    <a:lnTo>
                      <a:pt x="862489" y="941546"/>
                    </a:lnTo>
                    <a:lnTo>
                      <a:pt x="1716881" y="474821"/>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570" name="Google Shape;570;p79"/>
              <p:cNvSpPr/>
              <p:nvPr/>
            </p:nvSpPr>
            <p:spPr>
              <a:xfrm>
                <a:off x="8507413" y="5493257"/>
                <a:ext cx="743840" cy="1356898"/>
              </a:xfrm>
              <a:custGeom>
                <a:rect b="b" l="l" r="r" t="t"/>
                <a:pathLst>
                  <a:path extrusionOk="0" h="1581150" w="866775">
                    <a:moveTo>
                      <a:pt x="862489" y="1108234"/>
                    </a:moveTo>
                    <a:lnTo>
                      <a:pt x="7144" y="1574959"/>
                    </a:lnTo>
                    <a:lnTo>
                      <a:pt x="7144" y="474821"/>
                    </a:lnTo>
                    <a:lnTo>
                      <a:pt x="862489"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571" name="Google Shape;571;p79"/>
              <p:cNvSpPr/>
              <p:nvPr/>
            </p:nvSpPr>
            <p:spPr>
              <a:xfrm>
                <a:off x="9241444" y="5493257"/>
                <a:ext cx="743840" cy="1356898"/>
              </a:xfrm>
              <a:custGeom>
                <a:rect b="b" l="l" r="r" t="t"/>
                <a:pathLst>
                  <a:path extrusionOk="0" h="1581150" w="866775">
                    <a:moveTo>
                      <a:pt x="7144" y="1108234"/>
                    </a:moveTo>
                    <a:lnTo>
                      <a:pt x="861536" y="1574959"/>
                    </a:lnTo>
                    <a:lnTo>
                      <a:pt x="861536" y="474821"/>
                    </a:lnTo>
                    <a:lnTo>
                      <a:pt x="7144"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572" name="Google Shape;572;p79"/>
              <p:cNvSpPr/>
              <p:nvPr/>
            </p:nvSpPr>
            <p:spPr>
              <a:xfrm>
                <a:off x="8513545" y="6444311"/>
                <a:ext cx="1467248" cy="400530"/>
              </a:xfrm>
              <a:custGeom>
                <a:rect b="b" l="l" r="r" t="t"/>
                <a:pathLst>
                  <a:path extrusionOk="0" h="466725" w="1709737">
                    <a:moveTo>
                      <a:pt x="1709737" y="466725"/>
                    </a:moveTo>
                    <a:lnTo>
                      <a:pt x="855345" y="0"/>
                    </a:lnTo>
                    <a:lnTo>
                      <a:pt x="0" y="466725"/>
                    </a:lnTo>
                  </a:path>
                </a:pathLst>
              </a:custGeom>
              <a:noFill/>
              <a:ln cap="flat" cmpd="sng" w="17450">
                <a:solidFill>
                  <a:srgbClr val="D83B0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573" name="Google Shape;573;p79"/>
              <p:cNvSpPr/>
              <p:nvPr/>
            </p:nvSpPr>
            <p:spPr>
              <a:xfrm>
                <a:off x="9241444" y="4148621"/>
                <a:ext cx="743840" cy="1356898"/>
              </a:xfrm>
              <a:custGeom>
                <a:rect b="b" l="l" r="r" t="t"/>
                <a:pathLst>
                  <a:path extrusionOk="0" h="1581150" w="866775">
                    <a:moveTo>
                      <a:pt x="861536" y="1107281"/>
                    </a:moveTo>
                    <a:lnTo>
                      <a:pt x="7144" y="1574006"/>
                    </a:lnTo>
                    <a:lnTo>
                      <a:pt x="7144" y="473869"/>
                    </a:lnTo>
                    <a:lnTo>
                      <a:pt x="861536"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574" name="Google Shape;574;p79"/>
              <p:cNvSpPr/>
              <p:nvPr/>
            </p:nvSpPr>
            <p:spPr>
              <a:xfrm>
                <a:off x="9974659" y="2803166"/>
                <a:ext cx="743840" cy="1356898"/>
              </a:xfrm>
              <a:custGeom>
                <a:rect b="b" l="l" r="r" t="t"/>
                <a:pathLst>
                  <a:path extrusionOk="0" h="1581150" w="866775">
                    <a:moveTo>
                      <a:pt x="862489" y="1107281"/>
                    </a:moveTo>
                    <a:lnTo>
                      <a:pt x="7144" y="1574959"/>
                    </a:lnTo>
                    <a:lnTo>
                      <a:pt x="7144" y="473869"/>
                    </a:lnTo>
                    <a:lnTo>
                      <a:pt x="862489"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575" name="Google Shape;575;p79"/>
              <p:cNvSpPr/>
              <p:nvPr/>
            </p:nvSpPr>
            <p:spPr>
              <a:xfrm>
                <a:off x="9247573" y="3753404"/>
                <a:ext cx="2200463" cy="2147333"/>
              </a:xfrm>
              <a:custGeom>
                <a:rect b="b" l="l" r="r" t="t"/>
                <a:pathLst>
                  <a:path extrusionOk="0" h="2502221" w="256413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576" name="Google Shape;576;p79"/>
              <p:cNvSpPr/>
              <p:nvPr/>
            </p:nvSpPr>
            <p:spPr>
              <a:xfrm>
                <a:off x="10708694" y="5092729"/>
                <a:ext cx="743840" cy="1356898"/>
              </a:xfrm>
              <a:custGeom>
                <a:rect b="b" l="l" r="r" t="t"/>
                <a:pathLst>
                  <a:path extrusionOk="0" h="1581150" w="866775">
                    <a:moveTo>
                      <a:pt x="861536" y="1107281"/>
                    </a:moveTo>
                    <a:lnTo>
                      <a:pt x="7144" y="1574959"/>
                    </a:lnTo>
                    <a:lnTo>
                      <a:pt x="7144" y="473869"/>
                    </a:lnTo>
                    <a:lnTo>
                      <a:pt x="861536"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577" name="Google Shape;577;p79"/>
              <p:cNvSpPr/>
              <p:nvPr/>
            </p:nvSpPr>
            <p:spPr>
              <a:xfrm>
                <a:off x="11441908" y="5092729"/>
                <a:ext cx="743840" cy="1356898"/>
              </a:xfrm>
              <a:custGeom>
                <a:rect b="b" l="l" r="r" t="t"/>
                <a:pathLst>
                  <a:path extrusionOk="0" h="1581150" w="866775">
                    <a:moveTo>
                      <a:pt x="7144" y="1107281"/>
                    </a:moveTo>
                    <a:lnTo>
                      <a:pt x="862489" y="1574959"/>
                    </a:lnTo>
                    <a:lnTo>
                      <a:pt x="862489" y="473869"/>
                    </a:lnTo>
                    <a:lnTo>
                      <a:pt x="7144"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578" name="Google Shape;578;p79"/>
              <p:cNvSpPr/>
              <p:nvPr/>
            </p:nvSpPr>
            <p:spPr>
              <a:xfrm>
                <a:off x="10708694" y="6036831"/>
                <a:ext cx="1479509" cy="809234"/>
              </a:xfrm>
              <a:custGeom>
                <a:rect b="b" l="l" r="r" t="t"/>
                <a:pathLst>
                  <a:path extrusionOk="0" h="942975" w="1724025">
                    <a:moveTo>
                      <a:pt x="861536" y="7144"/>
                    </a:moveTo>
                    <a:lnTo>
                      <a:pt x="7144" y="474821"/>
                    </a:lnTo>
                    <a:lnTo>
                      <a:pt x="861536" y="941546"/>
                    </a:lnTo>
                    <a:lnTo>
                      <a:pt x="1716881" y="474821"/>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579" name="Google Shape;579;p79"/>
              <p:cNvSpPr/>
              <p:nvPr/>
            </p:nvSpPr>
            <p:spPr>
              <a:xfrm>
                <a:off x="10708694" y="1457714"/>
                <a:ext cx="743840" cy="1356898"/>
              </a:xfrm>
              <a:custGeom>
                <a:rect b="b" l="l" r="r" t="t"/>
                <a:pathLst>
                  <a:path extrusionOk="0" h="1581150" w="866775">
                    <a:moveTo>
                      <a:pt x="861536" y="1107281"/>
                    </a:moveTo>
                    <a:lnTo>
                      <a:pt x="7144" y="1574959"/>
                    </a:lnTo>
                    <a:lnTo>
                      <a:pt x="7144" y="474821"/>
                    </a:lnTo>
                    <a:lnTo>
                      <a:pt x="861536"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580" name="Google Shape;580;p79"/>
              <p:cNvSpPr/>
              <p:nvPr/>
            </p:nvSpPr>
            <p:spPr>
              <a:xfrm>
                <a:off x="11441908" y="1457714"/>
                <a:ext cx="743840" cy="1356898"/>
              </a:xfrm>
              <a:custGeom>
                <a:rect b="b" l="l" r="r" t="t"/>
                <a:pathLst>
                  <a:path extrusionOk="0" h="1581150" w="866775">
                    <a:moveTo>
                      <a:pt x="7144" y="1107281"/>
                    </a:moveTo>
                    <a:lnTo>
                      <a:pt x="862489" y="1574959"/>
                    </a:lnTo>
                    <a:lnTo>
                      <a:pt x="862489" y="474821"/>
                    </a:lnTo>
                    <a:lnTo>
                      <a:pt x="7144"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581" name="Google Shape;581;p79"/>
              <p:cNvSpPr/>
              <p:nvPr/>
            </p:nvSpPr>
            <p:spPr>
              <a:xfrm>
                <a:off x="10708694" y="2401820"/>
                <a:ext cx="1479509" cy="809235"/>
              </a:xfrm>
              <a:custGeom>
                <a:rect b="b" l="l" r="r" t="t"/>
                <a:pathLst>
                  <a:path extrusionOk="0" h="942975" w="1724025">
                    <a:moveTo>
                      <a:pt x="861536" y="7144"/>
                    </a:moveTo>
                    <a:lnTo>
                      <a:pt x="7144" y="474821"/>
                    </a:lnTo>
                    <a:lnTo>
                      <a:pt x="861536" y="941546"/>
                    </a:lnTo>
                    <a:lnTo>
                      <a:pt x="1716881" y="474821"/>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582" name="Google Shape;582;p79"/>
              <p:cNvSpPr/>
              <p:nvPr/>
            </p:nvSpPr>
            <p:spPr>
              <a:xfrm>
                <a:off x="11451715" y="2809296"/>
                <a:ext cx="734033" cy="1745983"/>
              </a:xfrm>
              <a:custGeom>
                <a:rect b="b" l="l" r="r" t="t"/>
                <a:pathLst>
                  <a:path extrusionOk="0" h="2034540" w="855346">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cxnSp>
            <p:nvCxnSpPr>
              <p:cNvPr id="583" name="Google Shape;583;p79"/>
              <p:cNvCxnSpPr/>
              <p:nvPr/>
            </p:nvCxnSpPr>
            <p:spPr>
              <a:xfrm>
                <a:off x="9981203" y="5098858"/>
                <a:ext cx="733213" cy="400531"/>
              </a:xfrm>
              <a:prstGeom prst="straightConnector1">
                <a:avLst/>
              </a:prstGeom>
              <a:noFill/>
              <a:ln cap="flat" cmpd="sng" w="17450">
                <a:solidFill>
                  <a:srgbClr val="D83B01"/>
                </a:solidFill>
                <a:prstDash val="solid"/>
                <a:miter lim="800000"/>
                <a:headEnd len="med" w="med" type="none"/>
                <a:tailEnd len="med" w="med" type="none"/>
              </a:ln>
            </p:spPr>
          </p:cxnSp>
        </p:grpSp>
        <p:grpSp>
          <p:nvGrpSpPr>
            <p:cNvPr id="584" name="Google Shape;584;p79"/>
            <p:cNvGrpSpPr/>
            <p:nvPr/>
          </p:nvGrpSpPr>
          <p:grpSpPr>
            <a:xfrm>
              <a:off x="7545167" y="-21839"/>
              <a:ext cx="1192433" cy="1098538"/>
              <a:chOff x="7545167" y="-9139"/>
              <a:chExt cx="1192433" cy="1098538"/>
            </a:xfrm>
          </p:grpSpPr>
          <p:sp>
            <p:nvSpPr>
              <p:cNvPr id="585" name="Google Shape;585;p79"/>
              <p:cNvSpPr/>
              <p:nvPr/>
            </p:nvSpPr>
            <p:spPr>
              <a:xfrm>
                <a:off x="7550108" y="-9139"/>
                <a:ext cx="591604" cy="774738"/>
              </a:xfrm>
              <a:custGeom>
                <a:rect b="b" l="l" r="r" t="t"/>
                <a:pathLst>
                  <a:path extrusionOk="0" h="774738" w="591604">
                    <a:moveTo>
                      <a:pt x="24121" y="0"/>
                    </a:moveTo>
                    <a:lnTo>
                      <a:pt x="591604" y="0"/>
                    </a:lnTo>
                    <a:lnTo>
                      <a:pt x="591604" y="451265"/>
                    </a:lnTo>
                    <a:lnTo>
                      <a:pt x="0" y="774738"/>
                    </a:lnTo>
                    <a:lnTo>
                      <a:pt x="0" y="13162"/>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586" name="Google Shape;586;p79"/>
              <p:cNvSpPr/>
              <p:nvPr/>
            </p:nvSpPr>
            <p:spPr>
              <a:xfrm>
                <a:off x="8141712" y="-9139"/>
                <a:ext cx="590944" cy="774738"/>
              </a:xfrm>
              <a:custGeom>
                <a:rect b="b" l="l" r="r" t="t"/>
                <a:pathLst>
                  <a:path extrusionOk="0" h="774738" w="590944">
                    <a:moveTo>
                      <a:pt x="0" y="0"/>
                    </a:moveTo>
                    <a:lnTo>
                      <a:pt x="566850" y="0"/>
                    </a:lnTo>
                    <a:lnTo>
                      <a:pt x="590944" y="13162"/>
                    </a:lnTo>
                    <a:lnTo>
                      <a:pt x="590944" y="774738"/>
                    </a:lnTo>
                    <a:lnTo>
                      <a:pt x="0" y="451265"/>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587" name="Google Shape;587;p79"/>
              <p:cNvSpPr/>
              <p:nvPr/>
            </p:nvSpPr>
            <p:spPr>
              <a:xfrm>
                <a:off x="7545167" y="437185"/>
                <a:ext cx="1192433" cy="652214"/>
              </a:xfrm>
              <a:custGeom>
                <a:rect b="b" l="l" r="r" t="t"/>
                <a:pathLst>
                  <a:path extrusionOk="0" h="942975" w="1724025">
                    <a:moveTo>
                      <a:pt x="862489" y="7144"/>
                    </a:moveTo>
                    <a:lnTo>
                      <a:pt x="7144" y="474821"/>
                    </a:lnTo>
                    <a:lnTo>
                      <a:pt x="862489" y="941546"/>
                    </a:lnTo>
                    <a:lnTo>
                      <a:pt x="1716881" y="474821"/>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grpSp>
        <p:grpSp>
          <p:nvGrpSpPr>
            <p:cNvPr id="588" name="Google Shape;588;p79"/>
            <p:cNvGrpSpPr/>
            <p:nvPr/>
          </p:nvGrpSpPr>
          <p:grpSpPr>
            <a:xfrm>
              <a:off x="6256117" y="5896894"/>
              <a:ext cx="1057910" cy="971314"/>
              <a:chOff x="6256117" y="5896894"/>
              <a:chExt cx="1057910" cy="971314"/>
            </a:xfrm>
          </p:grpSpPr>
          <p:sp>
            <p:nvSpPr>
              <p:cNvPr id="589" name="Google Shape;589;p79"/>
              <p:cNvSpPr/>
              <p:nvPr/>
            </p:nvSpPr>
            <p:spPr>
              <a:xfrm>
                <a:off x="6256117" y="5896894"/>
                <a:ext cx="532466" cy="971314"/>
              </a:xfrm>
              <a:custGeom>
                <a:rect b="b" l="l" r="r" t="t"/>
                <a:pathLst>
                  <a:path extrusionOk="0" h="1581150" w="866775">
                    <a:moveTo>
                      <a:pt x="862489" y="1107281"/>
                    </a:moveTo>
                    <a:lnTo>
                      <a:pt x="7144" y="1574959"/>
                    </a:lnTo>
                    <a:lnTo>
                      <a:pt x="7144" y="473869"/>
                    </a:lnTo>
                    <a:lnTo>
                      <a:pt x="862489"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590" name="Google Shape;590;p79"/>
              <p:cNvSpPr/>
              <p:nvPr/>
            </p:nvSpPr>
            <p:spPr>
              <a:xfrm>
                <a:off x="6781561" y="5896894"/>
                <a:ext cx="532466" cy="971314"/>
              </a:xfrm>
              <a:custGeom>
                <a:rect b="b" l="l" r="r" t="t"/>
                <a:pathLst>
                  <a:path extrusionOk="0" h="1581150" w="866775">
                    <a:moveTo>
                      <a:pt x="7144" y="1107281"/>
                    </a:moveTo>
                    <a:lnTo>
                      <a:pt x="861536" y="1574959"/>
                    </a:lnTo>
                    <a:lnTo>
                      <a:pt x="861536" y="473869"/>
                    </a:lnTo>
                    <a:lnTo>
                      <a:pt x="7144"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591" name="Google Shape;591;p79"/>
              <p:cNvSpPr/>
              <p:nvPr/>
            </p:nvSpPr>
            <p:spPr>
              <a:xfrm>
                <a:off x="6260506" y="6577107"/>
                <a:ext cx="1050305" cy="287297"/>
              </a:xfrm>
              <a:custGeom>
                <a:rect b="b" l="l" r="r" t="t"/>
                <a:pathLst>
                  <a:path extrusionOk="0" h="467676" w="1709736">
                    <a:moveTo>
                      <a:pt x="1709736" y="467676"/>
                    </a:moveTo>
                    <a:lnTo>
                      <a:pt x="855344" y="-1"/>
                    </a:lnTo>
                    <a:lnTo>
                      <a:pt x="-1" y="467676"/>
                    </a:lnTo>
                  </a:path>
                </a:pathLst>
              </a:custGeom>
              <a:noFill/>
              <a:ln cap="flat" cmpd="sng" w="17450">
                <a:solidFill>
                  <a:srgbClr val="D83B0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grpSp>
      </p:gr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2">
  <p:cSld name="Section Title 2">
    <p:spTree>
      <p:nvGrpSpPr>
        <p:cNvPr id="592" name="Shape 592"/>
        <p:cNvGrpSpPr/>
        <p:nvPr/>
      </p:nvGrpSpPr>
      <p:grpSpPr>
        <a:xfrm>
          <a:off x="0" y="0"/>
          <a:ext cx="0" cy="0"/>
          <a:chOff x="0" y="0"/>
          <a:chExt cx="0" cy="0"/>
        </a:xfrm>
      </p:grpSpPr>
      <p:sp>
        <p:nvSpPr>
          <p:cNvPr id="593" name="Google Shape;593;p80"/>
          <p:cNvSpPr txBox="1"/>
          <p:nvPr>
            <p:ph type="title"/>
          </p:nvPr>
        </p:nvSpPr>
        <p:spPr>
          <a:xfrm>
            <a:off x="585216" y="3035808"/>
            <a:ext cx="6400800" cy="498598"/>
          </a:xfrm>
          <a:prstGeom prst="rect">
            <a:avLst/>
          </a:prstGeom>
          <a:noFill/>
          <a:ln>
            <a:noFill/>
          </a:ln>
        </p:spPr>
        <p:txBody>
          <a:bodyPr anchorCtr="0" anchor="b" bIns="0" lIns="0" spcFirstLastPara="1" rIns="0" wrap="square" tIns="0"/>
          <a:lstStyle>
            <a:lvl1pPr lvl="0" algn="l">
              <a:lnSpc>
                <a:spcPct val="90000"/>
              </a:lnSpc>
              <a:spcBef>
                <a:spcPts val="0"/>
              </a:spcBef>
              <a:spcAft>
                <a:spcPts val="0"/>
              </a:spcAft>
              <a:buClr>
                <a:schemeClr val="dk1"/>
              </a:buClr>
              <a:buSzPts val="3600"/>
              <a:buFont typeface="Quattrocento Sans"/>
              <a:buNone/>
              <a:defRPr b="1" sz="3600"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594" name="Google Shape;594;p80"/>
          <p:cNvGrpSpPr/>
          <p:nvPr/>
        </p:nvGrpSpPr>
        <p:grpSpPr>
          <a:xfrm>
            <a:off x="6256117" y="-21839"/>
            <a:ext cx="5932086" cy="6890047"/>
            <a:chOff x="6256117" y="-21839"/>
            <a:chExt cx="5932086" cy="6890047"/>
          </a:xfrm>
        </p:grpSpPr>
        <p:grpSp>
          <p:nvGrpSpPr>
            <p:cNvPr id="595" name="Google Shape;595;p80"/>
            <p:cNvGrpSpPr/>
            <p:nvPr/>
          </p:nvGrpSpPr>
          <p:grpSpPr>
            <a:xfrm>
              <a:off x="8507413" y="1457714"/>
              <a:ext cx="3680790" cy="5392441"/>
              <a:chOff x="8507413" y="1457714"/>
              <a:chExt cx="3680790" cy="5392441"/>
            </a:xfrm>
          </p:grpSpPr>
          <p:sp>
            <p:nvSpPr>
              <p:cNvPr id="596" name="Google Shape;596;p80"/>
              <p:cNvSpPr/>
              <p:nvPr/>
            </p:nvSpPr>
            <p:spPr>
              <a:xfrm>
                <a:off x="8507413" y="2803166"/>
                <a:ext cx="743840" cy="1356898"/>
              </a:xfrm>
              <a:custGeom>
                <a:rect b="b" l="l" r="r" t="t"/>
                <a:pathLst>
                  <a:path extrusionOk="0" h="1581150" w="866775">
                    <a:moveTo>
                      <a:pt x="862489" y="1107281"/>
                    </a:moveTo>
                    <a:lnTo>
                      <a:pt x="7144" y="1574959"/>
                    </a:lnTo>
                    <a:lnTo>
                      <a:pt x="7144" y="473869"/>
                    </a:lnTo>
                    <a:lnTo>
                      <a:pt x="862489"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597" name="Google Shape;597;p80"/>
              <p:cNvSpPr/>
              <p:nvPr/>
            </p:nvSpPr>
            <p:spPr>
              <a:xfrm>
                <a:off x="9241444" y="2803166"/>
                <a:ext cx="743840" cy="1356898"/>
              </a:xfrm>
              <a:custGeom>
                <a:rect b="b" l="l" r="r" t="t"/>
                <a:pathLst>
                  <a:path extrusionOk="0" h="1581150" w="866775">
                    <a:moveTo>
                      <a:pt x="7144" y="1107281"/>
                    </a:moveTo>
                    <a:lnTo>
                      <a:pt x="861536" y="1574959"/>
                    </a:lnTo>
                    <a:lnTo>
                      <a:pt x="861536" y="473869"/>
                    </a:lnTo>
                    <a:lnTo>
                      <a:pt x="7144"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598" name="Google Shape;598;p80"/>
              <p:cNvSpPr/>
              <p:nvPr/>
            </p:nvSpPr>
            <p:spPr>
              <a:xfrm>
                <a:off x="8507413" y="3747272"/>
                <a:ext cx="1479509" cy="809234"/>
              </a:xfrm>
              <a:custGeom>
                <a:rect b="b" l="l" r="r" t="t"/>
                <a:pathLst>
                  <a:path extrusionOk="0" h="942975" w="1724025">
                    <a:moveTo>
                      <a:pt x="862489" y="7144"/>
                    </a:moveTo>
                    <a:lnTo>
                      <a:pt x="7144" y="474821"/>
                    </a:lnTo>
                    <a:lnTo>
                      <a:pt x="862489" y="941546"/>
                    </a:lnTo>
                    <a:lnTo>
                      <a:pt x="1716881" y="474821"/>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599" name="Google Shape;599;p80"/>
              <p:cNvSpPr/>
              <p:nvPr/>
            </p:nvSpPr>
            <p:spPr>
              <a:xfrm>
                <a:off x="8507413" y="5493257"/>
                <a:ext cx="743840" cy="1356898"/>
              </a:xfrm>
              <a:custGeom>
                <a:rect b="b" l="l" r="r" t="t"/>
                <a:pathLst>
                  <a:path extrusionOk="0" h="1581150" w="866775">
                    <a:moveTo>
                      <a:pt x="862489" y="1108234"/>
                    </a:moveTo>
                    <a:lnTo>
                      <a:pt x="7144" y="1574959"/>
                    </a:lnTo>
                    <a:lnTo>
                      <a:pt x="7144" y="474821"/>
                    </a:lnTo>
                    <a:lnTo>
                      <a:pt x="862489"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600" name="Google Shape;600;p80"/>
              <p:cNvSpPr/>
              <p:nvPr/>
            </p:nvSpPr>
            <p:spPr>
              <a:xfrm>
                <a:off x="9241444" y="5493257"/>
                <a:ext cx="743840" cy="1356898"/>
              </a:xfrm>
              <a:custGeom>
                <a:rect b="b" l="l" r="r" t="t"/>
                <a:pathLst>
                  <a:path extrusionOk="0" h="1581150" w="866775">
                    <a:moveTo>
                      <a:pt x="7144" y="1108234"/>
                    </a:moveTo>
                    <a:lnTo>
                      <a:pt x="861536" y="1574959"/>
                    </a:lnTo>
                    <a:lnTo>
                      <a:pt x="861536" y="474821"/>
                    </a:lnTo>
                    <a:lnTo>
                      <a:pt x="7144"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601" name="Google Shape;601;p80"/>
              <p:cNvSpPr/>
              <p:nvPr/>
            </p:nvSpPr>
            <p:spPr>
              <a:xfrm>
                <a:off x="8513545" y="6444311"/>
                <a:ext cx="1467248" cy="400530"/>
              </a:xfrm>
              <a:custGeom>
                <a:rect b="b" l="l" r="r" t="t"/>
                <a:pathLst>
                  <a:path extrusionOk="0" h="466725" w="1709737">
                    <a:moveTo>
                      <a:pt x="1709737" y="466725"/>
                    </a:moveTo>
                    <a:lnTo>
                      <a:pt x="855345" y="0"/>
                    </a:lnTo>
                    <a:lnTo>
                      <a:pt x="0" y="466725"/>
                    </a:lnTo>
                  </a:path>
                </a:pathLst>
              </a:custGeom>
              <a:noFill/>
              <a:ln cap="flat" cmpd="sng" w="17450">
                <a:solidFill>
                  <a:srgbClr val="D83B0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602" name="Google Shape;602;p80"/>
              <p:cNvSpPr/>
              <p:nvPr/>
            </p:nvSpPr>
            <p:spPr>
              <a:xfrm>
                <a:off x="9241444" y="4148621"/>
                <a:ext cx="743840" cy="1356898"/>
              </a:xfrm>
              <a:custGeom>
                <a:rect b="b" l="l" r="r" t="t"/>
                <a:pathLst>
                  <a:path extrusionOk="0" h="1581150" w="866775">
                    <a:moveTo>
                      <a:pt x="861536" y="1107281"/>
                    </a:moveTo>
                    <a:lnTo>
                      <a:pt x="7144" y="1574006"/>
                    </a:lnTo>
                    <a:lnTo>
                      <a:pt x="7144" y="473869"/>
                    </a:lnTo>
                    <a:lnTo>
                      <a:pt x="861536"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603" name="Google Shape;603;p80"/>
              <p:cNvSpPr/>
              <p:nvPr/>
            </p:nvSpPr>
            <p:spPr>
              <a:xfrm>
                <a:off x="9974659" y="2803166"/>
                <a:ext cx="743840" cy="1356898"/>
              </a:xfrm>
              <a:custGeom>
                <a:rect b="b" l="l" r="r" t="t"/>
                <a:pathLst>
                  <a:path extrusionOk="0" h="1581150" w="866775">
                    <a:moveTo>
                      <a:pt x="862489" y="1107281"/>
                    </a:moveTo>
                    <a:lnTo>
                      <a:pt x="7144" y="1574959"/>
                    </a:lnTo>
                    <a:lnTo>
                      <a:pt x="7144" y="473869"/>
                    </a:lnTo>
                    <a:lnTo>
                      <a:pt x="862489"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604" name="Google Shape;604;p80"/>
              <p:cNvSpPr/>
              <p:nvPr/>
            </p:nvSpPr>
            <p:spPr>
              <a:xfrm>
                <a:off x="9247573" y="3753404"/>
                <a:ext cx="2200463" cy="2147333"/>
              </a:xfrm>
              <a:custGeom>
                <a:rect b="b" l="l" r="r" t="t"/>
                <a:pathLst>
                  <a:path extrusionOk="0" h="2502221" w="256413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605" name="Google Shape;605;p80"/>
              <p:cNvSpPr/>
              <p:nvPr/>
            </p:nvSpPr>
            <p:spPr>
              <a:xfrm>
                <a:off x="10708694" y="5092729"/>
                <a:ext cx="743840" cy="1356898"/>
              </a:xfrm>
              <a:custGeom>
                <a:rect b="b" l="l" r="r" t="t"/>
                <a:pathLst>
                  <a:path extrusionOk="0" h="1581150" w="866775">
                    <a:moveTo>
                      <a:pt x="861536" y="1107281"/>
                    </a:moveTo>
                    <a:lnTo>
                      <a:pt x="7144" y="1574959"/>
                    </a:lnTo>
                    <a:lnTo>
                      <a:pt x="7144" y="473869"/>
                    </a:lnTo>
                    <a:lnTo>
                      <a:pt x="861536"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606" name="Google Shape;606;p80"/>
              <p:cNvSpPr/>
              <p:nvPr/>
            </p:nvSpPr>
            <p:spPr>
              <a:xfrm>
                <a:off x="11441908" y="5092729"/>
                <a:ext cx="743840" cy="1356898"/>
              </a:xfrm>
              <a:custGeom>
                <a:rect b="b" l="l" r="r" t="t"/>
                <a:pathLst>
                  <a:path extrusionOk="0" h="1581150" w="866775">
                    <a:moveTo>
                      <a:pt x="7144" y="1107281"/>
                    </a:moveTo>
                    <a:lnTo>
                      <a:pt x="862489" y="1574959"/>
                    </a:lnTo>
                    <a:lnTo>
                      <a:pt x="862489" y="473869"/>
                    </a:lnTo>
                    <a:lnTo>
                      <a:pt x="7144"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607" name="Google Shape;607;p80"/>
              <p:cNvSpPr/>
              <p:nvPr/>
            </p:nvSpPr>
            <p:spPr>
              <a:xfrm>
                <a:off x="10708694" y="6036831"/>
                <a:ext cx="1479509" cy="809234"/>
              </a:xfrm>
              <a:custGeom>
                <a:rect b="b" l="l" r="r" t="t"/>
                <a:pathLst>
                  <a:path extrusionOk="0" h="942975" w="1724025">
                    <a:moveTo>
                      <a:pt x="861536" y="7144"/>
                    </a:moveTo>
                    <a:lnTo>
                      <a:pt x="7144" y="474821"/>
                    </a:lnTo>
                    <a:lnTo>
                      <a:pt x="861536" y="941546"/>
                    </a:lnTo>
                    <a:lnTo>
                      <a:pt x="1716881" y="474821"/>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608" name="Google Shape;608;p80"/>
              <p:cNvSpPr/>
              <p:nvPr/>
            </p:nvSpPr>
            <p:spPr>
              <a:xfrm>
                <a:off x="10708694" y="1457714"/>
                <a:ext cx="743840" cy="1356898"/>
              </a:xfrm>
              <a:custGeom>
                <a:rect b="b" l="l" r="r" t="t"/>
                <a:pathLst>
                  <a:path extrusionOk="0" h="1581150" w="866775">
                    <a:moveTo>
                      <a:pt x="861536" y="1107281"/>
                    </a:moveTo>
                    <a:lnTo>
                      <a:pt x="7144" y="1574959"/>
                    </a:lnTo>
                    <a:lnTo>
                      <a:pt x="7144" y="474821"/>
                    </a:lnTo>
                    <a:lnTo>
                      <a:pt x="861536"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609" name="Google Shape;609;p80"/>
              <p:cNvSpPr/>
              <p:nvPr/>
            </p:nvSpPr>
            <p:spPr>
              <a:xfrm>
                <a:off x="11441908" y="1457714"/>
                <a:ext cx="743840" cy="1356898"/>
              </a:xfrm>
              <a:custGeom>
                <a:rect b="b" l="l" r="r" t="t"/>
                <a:pathLst>
                  <a:path extrusionOk="0" h="1581150" w="866775">
                    <a:moveTo>
                      <a:pt x="7144" y="1107281"/>
                    </a:moveTo>
                    <a:lnTo>
                      <a:pt x="862489" y="1574959"/>
                    </a:lnTo>
                    <a:lnTo>
                      <a:pt x="862489" y="474821"/>
                    </a:lnTo>
                    <a:lnTo>
                      <a:pt x="7144"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610" name="Google Shape;610;p80"/>
              <p:cNvSpPr/>
              <p:nvPr/>
            </p:nvSpPr>
            <p:spPr>
              <a:xfrm>
                <a:off x="10708694" y="2401820"/>
                <a:ext cx="1479509" cy="809235"/>
              </a:xfrm>
              <a:custGeom>
                <a:rect b="b" l="l" r="r" t="t"/>
                <a:pathLst>
                  <a:path extrusionOk="0" h="942975" w="1724025">
                    <a:moveTo>
                      <a:pt x="861536" y="7144"/>
                    </a:moveTo>
                    <a:lnTo>
                      <a:pt x="7144" y="474821"/>
                    </a:lnTo>
                    <a:lnTo>
                      <a:pt x="861536" y="941546"/>
                    </a:lnTo>
                    <a:lnTo>
                      <a:pt x="1716881" y="474821"/>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611" name="Google Shape;611;p80"/>
              <p:cNvSpPr/>
              <p:nvPr/>
            </p:nvSpPr>
            <p:spPr>
              <a:xfrm>
                <a:off x="11451715" y="2809296"/>
                <a:ext cx="734033" cy="1745983"/>
              </a:xfrm>
              <a:custGeom>
                <a:rect b="b" l="l" r="r" t="t"/>
                <a:pathLst>
                  <a:path extrusionOk="0" h="2034540" w="855346">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cxnSp>
            <p:nvCxnSpPr>
              <p:cNvPr id="612" name="Google Shape;612;p80"/>
              <p:cNvCxnSpPr/>
              <p:nvPr/>
            </p:nvCxnSpPr>
            <p:spPr>
              <a:xfrm>
                <a:off x="9981203" y="5098858"/>
                <a:ext cx="733213" cy="400531"/>
              </a:xfrm>
              <a:prstGeom prst="straightConnector1">
                <a:avLst/>
              </a:prstGeom>
              <a:noFill/>
              <a:ln cap="flat" cmpd="sng" w="17450">
                <a:solidFill>
                  <a:srgbClr val="D83B01"/>
                </a:solidFill>
                <a:prstDash val="solid"/>
                <a:miter lim="800000"/>
                <a:headEnd len="med" w="med" type="none"/>
                <a:tailEnd len="med" w="med" type="none"/>
              </a:ln>
            </p:spPr>
          </p:cxnSp>
        </p:grpSp>
        <p:grpSp>
          <p:nvGrpSpPr>
            <p:cNvPr id="613" name="Google Shape;613;p80"/>
            <p:cNvGrpSpPr/>
            <p:nvPr/>
          </p:nvGrpSpPr>
          <p:grpSpPr>
            <a:xfrm>
              <a:off x="7545167" y="-21839"/>
              <a:ext cx="1192433" cy="1098538"/>
              <a:chOff x="7545167" y="-9139"/>
              <a:chExt cx="1192433" cy="1098538"/>
            </a:xfrm>
          </p:grpSpPr>
          <p:sp>
            <p:nvSpPr>
              <p:cNvPr id="614" name="Google Shape;614;p80"/>
              <p:cNvSpPr/>
              <p:nvPr/>
            </p:nvSpPr>
            <p:spPr>
              <a:xfrm>
                <a:off x="7550108" y="-9139"/>
                <a:ext cx="591604" cy="774738"/>
              </a:xfrm>
              <a:custGeom>
                <a:rect b="b" l="l" r="r" t="t"/>
                <a:pathLst>
                  <a:path extrusionOk="0" h="774738" w="591604">
                    <a:moveTo>
                      <a:pt x="24121" y="0"/>
                    </a:moveTo>
                    <a:lnTo>
                      <a:pt x="591604" y="0"/>
                    </a:lnTo>
                    <a:lnTo>
                      <a:pt x="591604" y="451265"/>
                    </a:lnTo>
                    <a:lnTo>
                      <a:pt x="0" y="774738"/>
                    </a:lnTo>
                    <a:lnTo>
                      <a:pt x="0" y="13162"/>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615" name="Google Shape;615;p80"/>
              <p:cNvSpPr/>
              <p:nvPr/>
            </p:nvSpPr>
            <p:spPr>
              <a:xfrm>
                <a:off x="8141712" y="-9139"/>
                <a:ext cx="590944" cy="774738"/>
              </a:xfrm>
              <a:custGeom>
                <a:rect b="b" l="l" r="r" t="t"/>
                <a:pathLst>
                  <a:path extrusionOk="0" h="774738" w="590944">
                    <a:moveTo>
                      <a:pt x="0" y="0"/>
                    </a:moveTo>
                    <a:lnTo>
                      <a:pt x="566850" y="0"/>
                    </a:lnTo>
                    <a:lnTo>
                      <a:pt x="590944" y="13162"/>
                    </a:lnTo>
                    <a:lnTo>
                      <a:pt x="590944" y="774738"/>
                    </a:lnTo>
                    <a:lnTo>
                      <a:pt x="0" y="451265"/>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616" name="Google Shape;616;p80"/>
              <p:cNvSpPr/>
              <p:nvPr/>
            </p:nvSpPr>
            <p:spPr>
              <a:xfrm>
                <a:off x="7545167" y="437185"/>
                <a:ext cx="1192433" cy="652214"/>
              </a:xfrm>
              <a:custGeom>
                <a:rect b="b" l="l" r="r" t="t"/>
                <a:pathLst>
                  <a:path extrusionOk="0" h="942975" w="1724025">
                    <a:moveTo>
                      <a:pt x="862489" y="7144"/>
                    </a:moveTo>
                    <a:lnTo>
                      <a:pt x="7144" y="474821"/>
                    </a:lnTo>
                    <a:lnTo>
                      <a:pt x="862489" y="941546"/>
                    </a:lnTo>
                    <a:lnTo>
                      <a:pt x="1716881" y="474821"/>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grpSp>
        <p:grpSp>
          <p:nvGrpSpPr>
            <p:cNvPr id="617" name="Google Shape;617;p80"/>
            <p:cNvGrpSpPr/>
            <p:nvPr/>
          </p:nvGrpSpPr>
          <p:grpSpPr>
            <a:xfrm>
              <a:off x="6256117" y="5896894"/>
              <a:ext cx="1057910" cy="971314"/>
              <a:chOff x="6256117" y="5896894"/>
              <a:chExt cx="1057910" cy="971314"/>
            </a:xfrm>
          </p:grpSpPr>
          <p:sp>
            <p:nvSpPr>
              <p:cNvPr id="618" name="Google Shape;618;p80"/>
              <p:cNvSpPr/>
              <p:nvPr/>
            </p:nvSpPr>
            <p:spPr>
              <a:xfrm>
                <a:off x="6256117" y="5896894"/>
                <a:ext cx="532466" cy="971314"/>
              </a:xfrm>
              <a:custGeom>
                <a:rect b="b" l="l" r="r" t="t"/>
                <a:pathLst>
                  <a:path extrusionOk="0" h="1581150" w="866775">
                    <a:moveTo>
                      <a:pt x="862489" y="1107281"/>
                    </a:moveTo>
                    <a:lnTo>
                      <a:pt x="7144" y="1574959"/>
                    </a:lnTo>
                    <a:lnTo>
                      <a:pt x="7144" y="473869"/>
                    </a:lnTo>
                    <a:lnTo>
                      <a:pt x="862489"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619" name="Google Shape;619;p80"/>
              <p:cNvSpPr/>
              <p:nvPr/>
            </p:nvSpPr>
            <p:spPr>
              <a:xfrm>
                <a:off x="6781561" y="5896894"/>
                <a:ext cx="532466" cy="971314"/>
              </a:xfrm>
              <a:custGeom>
                <a:rect b="b" l="l" r="r" t="t"/>
                <a:pathLst>
                  <a:path extrusionOk="0" h="1581150" w="866775">
                    <a:moveTo>
                      <a:pt x="7144" y="1107281"/>
                    </a:moveTo>
                    <a:lnTo>
                      <a:pt x="861536" y="1574959"/>
                    </a:lnTo>
                    <a:lnTo>
                      <a:pt x="861536" y="473869"/>
                    </a:lnTo>
                    <a:lnTo>
                      <a:pt x="7144" y="7144"/>
                    </a:lnTo>
                    <a:close/>
                  </a:path>
                </a:pathLst>
              </a:custGeom>
              <a:noFill/>
              <a:ln cap="flat" cmpd="sng" w="17450">
                <a:solidFill>
                  <a:srgbClr val="D83B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sp>
            <p:nvSpPr>
              <p:cNvPr id="620" name="Google Shape;620;p80"/>
              <p:cNvSpPr/>
              <p:nvPr/>
            </p:nvSpPr>
            <p:spPr>
              <a:xfrm>
                <a:off x="6260506" y="6577107"/>
                <a:ext cx="1050305" cy="287297"/>
              </a:xfrm>
              <a:custGeom>
                <a:rect b="b" l="l" r="r" t="t"/>
                <a:pathLst>
                  <a:path extrusionOk="0" h="467676" w="1709736">
                    <a:moveTo>
                      <a:pt x="1709736" y="467676"/>
                    </a:moveTo>
                    <a:lnTo>
                      <a:pt x="855344" y="-1"/>
                    </a:lnTo>
                    <a:lnTo>
                      <a:pt x="-1" y="467676"/>
                    </a:lnTo>
                  </a:path>
                </a:pathLst>
              </a:custGeom>
              <a:noFill/>
              <a:ln cap="flat" cmpd="sng" w="17450">
                <a:solidFill>
                  <a:srgbClr val="D83B0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grpSp>
      </p:gr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veloper Code Layout">
  <p:cSld name="Developer Code Layout">
    <p:spTree>
      <p:nvGrpSpPr>
        <p:cNvPr id="621" name="Shape 621"/>
        <p:cNvGrpSpPr/>
        <p:nvPr/>
      </p:nvGrpSpPr>
      <p:grpSpPr>
        <a:xfrm>
          <a:off x="0" y="0"/>
          <a:ext cx="0" cy="0"/>
          <a:chOff x="0" y="0"/>
          <a:chExt cx="0" cy="0"/>
        </a:xfrm>
      </p:grpSpPr>
      <p:sp>
        <p:nvSpPr>
          <p:cNvPr id="622" name="Google Shape;622;p81"/>
          <p:cNvSpPr txBox="1"/>
          <p:nvPr>
            <p:ph type="title"/>
          </p:nvPr>
        </p:nvSpPr>
        <p:spPr>
          <a:xfrm>
            <a:off x="588263" y="457200"/>
            <a:ext cx="11018520" cy="553998"/>
          </a:xfrm>
          <a:prstGeom prst="rect">
            <a:avLst/>
          </a:prstGeom>
          <a:noFill/>
          <a:ln>
            <a:noFill/>
          </a:ln>
        </p:spPr>
        <p:txBody>
          <a:bodyPr anchorCtr="0" anchor="t" bIns="0" lIns="0" spcFirstLastPara="1" rIns="0" wrap="square" tIns="0"/>
          <a:lstStyle>
            <a:lvl1pPr lvl="0" algn="l">
              <a:lnSpc>
                <a:spcPct val="100000"/>
              </a:lnSpc>
              <a:spcBef>
                <a:spcPts val="0"/>
              </a:spcBef>
              <a:spcAft>
                <a:spcPts val="0"/>
              </a:spcAft>
              <a:buClr>
                <a:schemeClr val="dk1"/>
              </a:buClr>
              <a:buSzPts val="36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3" name="Google Shape;623;p81"/>
          <p:cNvSpPr txBox="1"/>
          <p:nvPr>
            <p:ph idx="1" type="body"/>
          </p:nvPr>
        </p:nvSpPr>
        <p:spPr>
          <a:xfrm>
            <a:off x="588263" y="1436688"/>
            <a:ext cx="11018520" cy="1908215"/>
          </a:xfrm>
          <a:prstGeom prst="rect">
            <a:avLst/>
          </a:prstGeom>
          <a:noFill/>
          <a:ln>
            <a:noFill/>
          </a:ln>
        </p:spPr>
        <p:txBody>
          <a:bodyPr anchorCtr="0" anchor="t" bIns="0" lIns="0" spcFirstLastPara="1" rIns="0" wrap="square" tIns="0"/>
          <a:lstStyle>
            <a:lvl1pPr indent="-228600" lvl="0" marL="457200" algn="l">
              <a:lnSpc>
                <a:spcPct val="100000"/>
              </a:lnSpc>
              <a:spcBef>
                <a:spcPts val="560"/>
              </a:spcBef>
              <a:spcAft>
                <a:spcPts val="0"/>
              </a:spcAft>
              <a:buClr>
                <a:schemeClr val="dk1"/>
              </a:buClr>
              <a:buSzPts val="2520"/>
              <a:buNone/>
              <a:defRPr sz="2800">
                <a:solidFill>
                  <a:schemeClr val="dk1"/>
                </a:solidFill>
                <a:latin typeface="Consolas"/>
                <a:ea typeface="Consolas"/>
                <a:cs typeface="Consolas"/>
                <a:sym typeface="Consolas"/>
              </a:defRPr>
            </a:lvl1pPr>
            <a:lvl2pPr indent="-228600" lvl="1" marL="914400" algn="l">
              <a:lnSpc>
                <a:spcPct val="100000"/>
              </a:lnSpc>
              <a:spcBef>
                <a:spcPts val="480"/>
              </a:spcBef>
              <a:spcAft>
                <a:spcPts val="0"/>
              </a:spcAft>
              <a:buClr>
                <a:schemeClr val="dk1"/>
              </a:buClr>
              <a:buSzPts val="2160"/>
              <a:buNone/>
              <a:defRPr sz="2400">
                <a:solidFill>
                  <a:schemeClr val="dk1"/>
                </a:solidFill>
                <a:latin typeface="Consolas"/>
                <a:ea typeface="Consolas"/>
                <a:cs typeface="Consolas"/>
                <a:sym typeface="Consolas"/>
              </a:defRPr>
            </a:lvl2pPr>
            <a:lvl3pPr indent="-228600" lvl="2" marL="1371600" algn="l">
              <a:lnSpc>
                <a:spcPct val="100000"/>
              </a:lnSpc>
              <a:spcBef>
                <a:spcPts val="400"/>
              </a:spcBef>
              <a:spcAft>
                <a:spcPts val="0"/>
              </a:spcAft>
              <a:buClr>
                <a:schemeClr val="dk1"/>
              </a:buClr>
              <a:buSzPts val="1800"/>
              <a:buNone/>
              <a:defRPr sz="2000">
                <a:solidFill>
                  <a:schemeClr val="dk1"/>
                </a:solidFill>
                <a:latin typeface="Consolas"/>
                <a:ea typeface="Consolas"/>
                <a:cs typeface="Consolas"/>
                <a:sym typeface="Consolas"/>
              </a:defRPr>
            </a:lvl3pPr>
            <a:lvl4pPr indent="-228600" lvl="3" marL="1828800" algn="l">
              <a:lnSpc>
                <a:spcPct val="100000"/>
              </a:lnSpc>
              <a:spcBef>
                <a:spcPts val="360"/>
              </a:spcBef>
              <a:spcAft>
                <a:spcPts val="0"/>
              </a:spcAft>
              <a:buClr>
                <a:schemeClr val="dk1"/>
              </a:buClr>
              <a:buSzPts val="1620"/>
              <a:buNone/>
              <a:defRPr sz="1800">
                <a:solidFill>
                  <a:schemeClr val="dk1"/>
                </a:solidFill>
                <a:latin typeface="Consolas"/>
                <a:ea typeface="Consolas"/>
                <a:cs typeface="Consolas"/>
                <a:sym typeface="Consolas"/>
              </a:defRPr>
            </a:lvl4pPr>
            <a:lvl5pPr indent="-228600" lvl="4" marL="2286000" algn="l">
              <a:lnSpc>
                <a:spcPct val="100000"/>
              </a:lnSpc>
              <a:spcBef>
                <a:spcPts val="360"/>
              </a:spcBef>
              <a:spcAft>
                <a:spcPts val="0"/>
              </a:spcAft>
              <a:buClr>
                <a:schemeClr val="dk1"/>
              </a:buClr>
              <a:buSzPts val="1620"/>
              <a:buNone/>
              <a:defRPr sz="1800">
                <a:solidFill>
                  <a:schemeClr val="dk1"/>
                </a:solidFill>
                <a:latin typeface="Consolas"/>
                <a:ea typeface="Consolas"/>
                <a:cs typeface="Consolas"/>
                <a:sym typeface="Consola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extLst>
    <p:ext uri="{DCECCB84-F9BA-43D5-87BE-67443E8EF086}">
      <p15:sldGuideLst>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logo slide">
  <p:cSld name="Closing logo slide">
    <p:bg>
      <p:bgPr>
        <a:solidFill>
          <a:srgbClr val="E6E6E6"/>
        </a:solidFill>
      </p:bgPr>
    </p:bg>
    <p:spTree>
      <p:nvGrpSpPr>
        <p:cNvPr id="624" name="Shape 624"/>
        <p:cNvGrpSpPr/>
        <p:nvPr/>
      </p:nvGrpSpPr>
      <p:grpSpPr>
        <a:xfrm>
          <a:off x="0" y="0"/>
          <a:ext cx="0" cy="0"/>
          <a:chOff x="0" y="0"/>
          <a:chExt cx="0" cy="0"/>
        </a:xfrm>
      </p:grpSpPr>
      <p:sp>
        <p:nvSpPr>
          <p:cNvPr id="625" name="Google Shape;625;p82"/>
          <p:cNvSpPr txBox="1"/>
          <p:nvPr/>
        </p:nvSpPr>
        <p:spPr>
          <a:xfrm>
            <a:off x="584200" y="6161316"/>
            <a:ext cx="4482124" cy="107722"/>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lang="en-US" sz="700">
                <a:solidFill>
                  <a:schemeClr val="dk1"/>
                </a:solidFill>
                <a:latin typeface="Quattrocento Sans"/>
                <a:ea typeface="Quattrocento Sans"/>
                <a:cs typeface="Quattrocento Sans"/>
                <a:sym typeface="Quattrocento Sans"/>
              </a:rPr>
              <a:t>© Copyright Microsoft Corporation. All rights reserved. </a:t>
            </a:r>
            <a:endParaRPr/>
          </a:p>
        </p:txBody>
      </p:sp>
      <p:pic>
        <p:nvPicPr>
          <p:cNvPr descr="Microsoft logo, gray text version" id="626" name="Google Shape;626;p82"/>
          <p:cNvPicPr preferRelativeResize="0"/>
          <p:nvPr/>
        </p:nvPicPr>
        <p:blipFill rotWithShape="1">
          <a:blip r:embed="rId2">
            <a:alphaModFix/>
          </a:blip>
          <a:srcRect b="0" l="0" r="0" t="0"/>
          <a:stretch/>
        </p:blipFill>
        <p:spPr>
          <a:xfrm>
            <a:off x="584200" y="585788"/>
            <a:ext cx="1366440" cy="292608"/>
          </a:xfrm>
          <a:prstGeom prst="rect">
            <a:avLst/>
          </a:prstGeom>
          <a:noFill/>
          <a:ln>
            <a:noFill/>
          </a:ln>
        </p:spPr>
      </p:pic>
    </p:spTree>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Notes slide Layout">
  <p:cSld name="Black Notes slide Layout">
    <p:bg>
      <p:bgPr>
        <a:solidFill>
          <a:srgbClr val="000000"/>
        </a:solidFill>
      </p:bgPr>
    </p:bg>
    <p:spTree>
      <p:nvGrpSpPr>
        <p:cNvPr id="627" name="Shape 627"/>
        <p:cNvGrpSpPr/>
        <p:nvPr/>
      </p:nvGrpSpPr>
      <p:grpSpPr>
        <a:xfrm>
          <a:off x="0" y="0"/>
          <a:ext cx="0" cy="0"/>
          <a:chOff x="0" y="0"/>
          <a:chExt cx="0" cy="0"/>
        </a:xfrm>
      </p:grpSpPr>
      <p:sp>
        <p:nvSpPr>
          <p:cNvPr id="628" name="Google Shape;628;p83"/>
          <p:cNvSpPr txBox="1"/>
          <p:nvPr>
            <p:ph type="title"/>
          </p:nvPr>
        </p:nvSpPr>
        <p:spPr>
          <a:xfrm>
            <a:off x="588263" y="457200"/>
            <a:ext cx="11018520" cy="553998"/>
          </a:xfrm>
          <a:prstGeom prst="rect">
            <a:avLst/>
          </a:prstGeom>
          <a:noFill/>
          <a:ln>
            <a:noFill/>
          </a:ln>
        </p:spPr>
        <p:txBody>
          <a:bodyPr anchorCtr="0" anchor="t" bIns="0" lIns="0" spcFirstLastPara="1" rIns="0" wrap="square" tIns="0"/>
          <a:lstStyle>
            <a:lvl1pPr lvl="0" algn="l">
              <a:lnSpc>
                <a:spcPct val="100000"/>
              </a:lnSpc>
              <a:spcBef>
                <a:spcPts val="0"/>
              </a:spcBef>
              <a:spcAft>
                <a:spcPts val="0"/>
              </a:spcAft>
              <a:buClr>
                <a:schemeClr val="lt1"/>
              </a:buClr>
              <a:buSzPts val="3600"/>
              <a:buFont typeface="Quattrocento Sans"/>
              <a:buNone/>
              <a:defRPr b="0">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9" name="Google Shape;629;p83"/>
          <p:cNvSpPr txBox="1"/>
          <p:nvPr>
            <p:ph idx="1" type="body"/>
          </p:nvPr>
        </p:nvSpPr>
        <p:spPr>
          <a:xfrm>
            <a:off x="584200" y="1436688"/>
            <a:ext cx="11018838" cy="2215991"/>
          </a:xfrm>
          <a:prstGeom prst="rect">
            <a:avLst/>
          </a:prstGeom>
          <a:noFill/>
          <a:ln>
            <a:noFill/>
          </a:ln>
        </p:spPr>
        <p:txBody>
          <a:bodyPr anchorCtr="0" anchor="t" bIns="0" lIns="0" spcFirstLastPara="1" rIns="0" wrap="square" tIns="0"/>
          <a:lstStyle>
            <a:lvl1pPr indent="-434340" lvl="0" marL="457200" algn="l">
              <a:lnSpc>
                <a:spcPct val="100000"/>
              </a:lnSpc>
              <a:spcBef>
                <a:spcPts val="720"/>
              </a:spcBef>
              <a:spcAft>
                <a:spcPts val="0"/>
              </a:spcAft>
              <a:buClr>
                <a:schemeClr val="lt1"/>
              </a:buClr>
              <a:buSzPts val="3240"/>
              <a:buChar char="·"/>
              <a:defRPr sz="3600">
                <a:latin typeface="Quattrocento Sans"/>
                <a:ea typeface="Quattrocento Sans"/>
                <a:cs typeface="Quattrocento Sans"/>
                <a:sym typeface="Quattrocento Sans"/>
              </a:defRPr>
            </a:lvl1pPr>
            <a:lvl2pPr indent="-388619" lvl="1" marL="914400" algn="l">
              <a:lnSpc>
                <a:spcPct val="100000"/>
              </a:lnSpc>
              <a:spcBef>
                <a:spcPts val="560"/>
              </a:spcBef>
              <a:spcAft>
                <a:spcPts val="0"/>
              </a:spcAft>
              <a:buClr>
                <a:schemeClr val="lt1"/>
              </a:buClr>
              <a:buSzPts val="2520"/>
              <a:buChar char="·"/>
              <a:defRPr sz="2800">
                <a:latin typeface="Quattrocento Sans"/>
                <a:ea typeface="Quattrocento Sans"/>
                <a:cs typeface="Quattrocento Sans"/>
                <a:sym typeface="Quattrocento Sans"/>
              </a:defRPr>
            </a:lvl2pPr>
            <a:lvl3pPr indent="-365760" lvl="2" marL="1371600" algn="l">
              <a:lnSpc>
                <a:spcPct val="100000"/>
              </a:lnSpc>
              <a:spcBef>
                <a:spcPts val="480"/>
              </a:spcBef>
              <a:spcAft>
                <a:spcPts val="0"/>
              </a:spcAft>
              <a:buClr>
                <a:schemeClr val="lt1"/>
              </a:buClr>
              <a:buSzPts val="2160"/>
              <a:buChar char="·"/>
              <a:defRPr sz="2400">
                <a:latin typeface="Quattrocento Sans"/>
                <a:ea typeface="Quattrocento Sans"/>
                <a:cs typeface="Quattrocento Sans"/>
                <a:sym typeface="Quattrocento Sans"/>
              </a:defRPr>
            </a:lvl3pPr>
            <a:lvl4pPr indent="-342900" lvl="3" marL="1828800" algn="l">
              <a:lnSpc>
                <a:spcPct val="100000"/>
              </a:lnSpc>
              <a:spcBef>
                <a:spcPts val="400"/>
              </a:spcBef>
              <a:spcAft>
                <a:spcPts val="0"/>
              </a:spcAft>
              <a:buClr>
                <a:schemeClr val="lt1"/>
              </a:buClr>
              <a:buSzPts val="1800"/>
              <a:buChar char="·"/>
              <a:defRPr sz="2000">
                <a:latin typeface="Quattrocento Sans"/>
                <a:ea typeface="Quattrocento Sans"/>
                <a:cs typeface="Quattrocento Sans"/>
                <a:sym typeface="Quattrocento Sans"/>
              </a:defRPr>
            </a:lvl4pPr>
            <a:lvl5pPr indent="-331470" lvl="4" marL="2286000" algn="l">
              <a:lnSpc>
                <a:spcPct val="100000"/>
              </a:lnSpc>
              <a:spcBef>
                <a:spcPts val="360"/>
              </a:spcBef>
              <a:spcAft>
                <a:spcPts val="0"/>
              </a:spcAft>
              <a:buClr>
                <a:schemeClr val="lt1"/>
              </a:buClr>
              <a:buSzPts val="1620"/>
              <a:buChar char="·"/>
              <a:defRPr sz="1800">
                <a:latin typeface="Quattrocento Sans"/>
                <a:ea typeface="Quattrocento Sans"/>
                <a:cs typeface="Quattrocento Sans"/>
                <a:sym typeface="Quattrocento Sans"/>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630" name="Google Shape;630;p83"/>
          <p:cNvSpPr txBox="1"/>
          <p:nvPr>
            <p:ph idx="2" type="body"/>
          </p:nvPr>
        </p:nvSpPr>
        <p:spPr>
          <a:xfrm>
            <a:off x="1" y="6269038"/>
            <a:ext cx="12192000" cy="588963"/>
          </a:xfrm>
          <a:prstGeom prst="rect">
            <a:avLst/>
          </a:prstGeom>
          <a:solidFill>
            <a:srgbClr val="FFFF99"/>
          </a:solidFill>
          <a:ln>
            <a:noFill/>
          </a:ln>
        </p:spPr>
        <p:txBody>
          <a:bodyPr anchorCtr="0" anchor="b" bIns="45700" lIns="155450" spcFirstLastPara="1" rIns="155450" wrap="square" tIns="77725"/>
          <a:lstStyle>
            <a:lvl1pPr indent="-228600" lvl="0" marL="457200" algn="r">
              <a:lnSpc>
                <a:spcPct val="100000"/>
              </a:lnSpc>
              <a:spcBef>
                <a:spcPts val="740"/>
              </a:spcBef>
              <a:spcAft>
                <a:spcPts val="0"/>
              </a:spcAft>
              <a:buClr>
                <a:srgbClr val="000000"/>
              </a:buClr>
              <a:buSzPts val="3330"/>
              <a:buFont typeface="Arial"/>
              <a:buNone/>
              <a:defRPr sz="3700">
                <a:solidFill>
                  <a:srgbClr val="000000"/>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Tree>
  </p:cSld>
  <p:clrMapOvr>
    <a:masterClrMapping/>
  </p:clrMapOvr>
  <p:transition>
    <p:fade/>
  </p:transition>
  <p:extLst>
    <p:ext uri="{DCECCB84-F9BA-43D5-87BE-67443E8EF086}">
      <p15:sldGuideLst>
        <p15:guide id="1" orient="horz" pos="904">
          <p15:clr>
            <a:srgbClr val="5ACBF0"/>
          </p15:clr>
        </p15:guide>
        <p15:guide id="2"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0" name="Shape 50"/>
        <p:cNvGrpSpPr/>
        <p:nvPr/>
      </p:nvGrpSpPr>
      <p:grpSpPr>
        <a:xfrm>
          <a:off x="0" y="0"/>
          <a:ext cx="0" cy="0"/>
          <a:chOff x="0" y="0"/>
          <a:chExt cx="0" cy="0"/>
        </a:xfrm>
      </p:grpSpPr>
      <p:sp>
        <p:nvSpPr>
          <p:cNvPr id="51" name="Google Shape;51;p9"/>
          <p:cNvSpPr txBox="1"/>
          <p:nvPr>
            <p:ph type="title"/>
          </p:nvPr>
        </p:nvSpPr>
        <p:spPr>
          <a:xfrm>
            <a:off x="609607" y="273052"/>
            <a:ext cx="4011084" cy="1162051"/>
          </a:xfrm>
          <a:prstGeom prst="rect">
            <a:avLst/>
          </a:prstGeom>
          <a:noFill/>
          <a:ln>
            <a:noFill/>
          </a:ln>
        </p:spPr>
        <p:txBody>
          <a:bodyPr anchorCtr="0" anchor="b" bIns="45700" lIns="91425" spcFirstLastPara="1" rIns="91425" wrap="square" tIns="45700"/>
          <a:lstStyle>
            <a:lvl1pPr lvl="0" algn="l">
              <a:spcBef>
                <a:spcPts val="0"/>
              </a:spcBef>
              <a:spcAft>
                <a:spcPts val="0"/>
              </a:spcAft>
              <a:buSzPts val="1400"/>
              <a:buNone/>
              <a:defRPr b="1" sz="2667"/>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9"/>
          <p:cNvSpPr txBox="1"/>
          <p:nvPr>
            <p:ph idx="1" type="body"/>
          </p:nvPr>
        </p:nvSpPr>
        <p:spPr>
          <a:xfrm>
            <a:off x="4766733" y="273053"/>
            <a:ext cx="6815667" cy="5853113"/>
          </a:xfrm>
          <a:prstGeom prst="rect">
            <a:avLst/>
          </a:prstGeom>
          <a:noFill/>
          <a:ln>
            <a:noFill/>
          </a:ln>
        </p:spPr>
        <p:txBody>
          <a:bodyPr anchorCtr="0" anchor="t" bIns="45700" lIns="91425" spcFirstLastPara="1" rIns="91425" wrap="square" tIns="45700"/>
          <a:lstStyle>
            <a:lvl1pPr indent="-499554" lvl="0" marL="457200" algn="l">
              <a:spcBef>
                <a:spcPts val="853"/>
              </a:spcBef>
              <a:spcAft>
                <a:spcPts val="0"/>
              </a:spcAft>
              <a:buSzPts val="4267"/>
              <a:buChar char="•"/>
              <a:defRPr sz="4267"/>
            </a:lvl1pPr>
            <a:lvl2pPr indent="-465645" lvl="1" marL="914400" algn="l">
              <a:spcBef>
                <a:spcPts val="747"/>
              </a:spcBef>
              <a:spcAft>
                <a:spcPts val="0"/>
              </a:spcAft>
              <a:buSzPts val="3733"/>
              <a:buChar char="–"/>
              <a:defRPr sz="3733"/>
            </a:lvl2pPr>
            <a:lvl3pPr indent="-431800" lvl="2" marL="1371600" algn="l">
              <a:spcBef>
                <a:spcPts val="640"/>
              </a:spcBef>
              <a:spcAft>
                <a:spcPts val="0"/>
              </a:spcAft>
              <a:buSzPts val="3200"/>
              <a:buChar char="•"/>
              <a:defRPr sz="3200"/>
            </a:lvl3pPr>
            <a:lvl4pPr indent="-397954" lvl="3" marL="1828800" algn="l">
              <a:spcBef>
                <a:spcPts val="533"/>
              </a:spcBef>
              <a:spcAft>
                <a:spcPts val="0"/>
              </a:spcAft>
              <a:buSzPts val="2667"/>
              <a:buChar char="–"/>
              <a:defRPr sz="2667"/>
            </a:lvl4pPr>
            <a:lvl5pPr indent="-397954" lvl="4" marL="2286000" algn="l">
              <a:spcBef>
                <a:spcPts val="533"/>
              </a:spcBef>
              <a:spcAft>
                <a:spcPts val="0"/>
              </a:spcAft>
              <a:buSzPts val="2667"/>
              <a:buChar char="»"/>
              <a:defRPr sz="2667"/>
            </a:lvl5pPr>
            <a:lvl6pPr indent="-397954" lvl="5" marL="2743200" algn="l">
              <a:spcBef>
                <a:spcPts val="533"/>
              </a:spcBef>
              <a:spcAft>
                <a:spcPts val="0"/>
              </a:spcAft>
              <a:buClr>
                <a:schemeClr val="dk1"/>
              </a:buClr>
              <a:buSzPts val="2667"/>
              <a:buChar char="•"/>
              <a:defRPr sz="2667"/>
            </a:lvl6pPr>
            <a:lvl7pPr indent="-397954" lvl="6" marL="3200400" algn="l">
              <a:spcBef>
                <a:spcPts val="533"/>
              </a:spcBef>
              <a:spcAft>
                <a:spcPts val="0"/>
              </a:spcAft>
              <a:buClr>
                <a:schemeClr val="dk1"/>
              </a:buClr>
              <a:buSzPts val="2667"/>
              <a:buChar char="•"/>
              <a:defRPr sz="2667"/>
            </a:lvl7pPr>
            <a:lvl8pPr indent="-397954" lvl="7" marL="3657600" algn="l">
              <a:spcBef>
                <a:spcPts val="533"/>
              </a:spcBef>
              <a:spcAft>
                <a:spcPts val="0"/>
              </a:spcAft>
              <a:buClr>
                <a:schemeClr val="dk1"/>
              </a:buClr>
              <a:buSzPts val="2667"/>
              <a:buChar char="•"/>
              <a:defRPr sz="2667"/>
            </a:lvl8pPr>
            <a:lvl9pPr indent="-397954" lvl="8" marL="4114800" algn="l">
              <a:spcBef>
                <a:spcPts val="533"/>
              </a:spcBef>
              <a:spcAft>
                <a:spcPts val="0"/>
              </a:spcAft>
              <a:buClr>
                <a:schemeClr val="dk1"/>
              </a:buClr>
              <a:buSzPts val="2667"/>
              <a:buChar char="•"/>
              <a:defRPr sz="2667"/>
            </a:lvl9pPr>
          </a:lstStyle>
          <a:p/>
        </p:txBody>
      </p:sp>
      <p:sp>
        <p:nvSpPr>
          <p:cNvPr id="53" name="Google Shape;53;p9"/>
          <p:cNvSpPr txBox="1"/>
          <p:nvPr>
            <p:ph idx="2" type="body"/>
          </p:nvPr>
        </p:nvSpPr>
        <p:spPr>
          <a:xfrm>
            <a:off x="609607" y="1435104"/>
            <a:ext cx="4011084" cy="4691063"/>
          </a:xfrm>
          <a:prstGeom prst="rect">
            <a:avLst/>
          </a:prstGeom>
          <a:noFill/>
          <a:ln>
            <a:noFill/>
          </a:ln>
        </p:spPr>
        <p:txBody>
          <a:bodyPr anchorCtr="0" anchor="t" bIns="45700" lIns="91425" spcFirstLastPara="1" rIns="91425" wrap="square" tIns="45700"/>
          <a:lstStyle>
            <a:lvl1pPr indent="-228600" lvl="0" marL="457200" algn="l">
              <a:spcBef>
                <a:spcPts val="373"/>
              </a:spcBef>
              <a:spcAft>
                <a:spcPts val="0"/>
              </a:spcAft>
              <a:buSzPts val="1867"/>
              <a:buNone/>
              <a:defRPr sz="1867"/>
            </a:lvl1pPr>
            <a:lvl2pPr indent="-228600" lvl="1" marL="914400" algn="l">
              <a:spcBef>
                <a:spcPts val="320"/>
              </a:spcBef>
              <a:spcAft>
                <a:spcPts val="0"/>
              </a:spcAft>
              <a:buSzPts val="1600"/>
              <a:buNone/>
              <a:defRPr sz="1600"/>
            </a:lvl2pPr>
            <a:lvl3pPr indent="-228600" lvl="2" marL="1371600" algn="l">
              <a:spcBef>
                <a:spcPts val="267"/>
              </a:spcBef>
              <a:spcAft>
                <a:spcPts val="0"/>
              </a:spcAft>
              <a:buSzPts val="1333"/>
              <a:buNone/>
              <a:defRPr sz="1333"/>
            </a:lvl3pPr>
            <a:lvl4pPr indent="-228600" lvl="3" marL="1828800" algn="l">
              <a:spcBef>
                <a:spcPts val="240"/>
              </a:spcBef>
              <a:spcAft>
                <a:spcPts val="0"/>
              </a:spcAft>
              <a:buSzPts val="1200"/>
              <a:buNone/>
              <a:defRPr sz="1200"/>
            </a:lvl4pPr>
            <a:lvl5pPr indent="-228600" lvl="4" marL="2286000" algn="l">
              <a:spcBef>
                <a:spcPts val="240"/>
              </a:spcBef>
              <a:spcAft>
                <a:spcPts val="0"/>
              </a:spcAft>
              <a:buSzPts val="1200"/>
              <a:buNone/>
              <a:defRPr sz="1200"/>
            </a:lvl5pPr>
            <a:lvl6pPr indent="-228600" lvl="5" marL="2743200" algn="l">
              <a:spcBef>
                <a:spcPts val="240"/>
              </a:spcBef>
              <a:spcAft>
                <a:spcPts val="0"/>
              </a:spcAft>
              <a:buClr>
                <a:schemeClr val="dk1"/>
              </a:buClr>
              <a:buSzPts val="1200"/>
              <a:buNone/>
              <a:defRPr sz="1200"/>
            </a:lvl6pPr>
            <a:lvl7pPr indent="-228600" lvl="6" marL="3200400" algn="l">
              <a:spcBef>
                <a:spcPts val="240"/>
              </a:spcBef>
              <a:spcAft>
                <a:spcPts val="0"/>
              </a:spcAft>
              <a:buClr>
                <a:schemeClr val="dk1"/>
              </a:buClr>
              <a:buSzPts val="1200"/>
              <a:buNone/>
              <a:defRPr sz="1200"/>
            </a:lvl7pPr>
            <a:lvl8pPr indent="-228600" lvl="7" marL="3657600" algn="l">
              <a:spcBef>
                <a:spcPts val="240"/>
              </a:spcBef>
              <a:spcAft>
                <a:spcPts val="0"/>
              </a:spcAft>
              <a:buClr>
                <a:schemeClr val="dk1"/>
              </a:buClr>
              <a:buSzPts val="1200"/>
              <a:buNone/>
              <a:defRPr sz="1200"/>
            </a:lvl8pPr>
            <a:lvl9pPr indent="-228600" lvl="8" marL="4114800" algn="l">
              <a:spcBef>
                <a:spcPts val="240"/>
              </a:spcBef>
              <a:spcAft>
                <a:spcPts val="0"/>
              </a:spcAft>
              <a:buClr>
                <a:schemeClr val="dk1"/>
              </a:buClr>
              <a:buSzPts val="1200"/>
              <a:buNone/>
              <a:defRPr sz="1200"/>
            </a:lvl9pPr>
          </a:lstStyle>
          <a:p/>
        </p:txBody>
      </p:sp>
      <p:sp>
        <p:nvSpPr>
          <p:cNvPr id="54" name="Google Shape;54;p9"/>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9"/>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631" name="Shape 631"/>
        <p:cNvGrpSpPr/>
        <p:nvPr/>
      </p:nvGrpSpPr>
      <p:grpSpPr>
        <a:xfrm>
          <a:off x="0" y="0"/>
          <a:ext cx="0" cy="0"/>
          <a:chOff x="0" y="0"/>
          <a:chExt cx="0" cy="0"/>
        </a:xfrm>
      </p:grpSpPr>
      <p:sp>
        <p:nvSpPr>
          <p:cNvPr id="632" name="Google Shape;632;p84"/>
          <p:cNvSpPr txBox="1"/>
          <p:nvPr>
            <p:ph type="title"/>
          </p:nvPr>
        </p:nvSpPr>
        <p:spPr>
          <a:xfrm>
            <a:off x="426424" y="440495"/>
            <a:ext cx="11336039" cy="758022"/>
          </a:xfrm>
          <a:prstGeom prst="rect">
            <a:avLst/>
          </a:prstGeom>
          <a:noFill/>
          <a:ln>
            <a:noFill/>
          </a:ln>
        </p:spPr>
        <p:txBody>
          <a:bodyPr anchorCtr="0" anchor="t" bIns="0" lIns="0" spcFirstLastPara="1" rIns="0" wrap="square" tIns="164575"/>
          <a:lstStyle>
            <a:lvl1pPr lvl="0" algn="l">
              <a:lnSpc>
                <a:spcPct val="100000"/>
              </a:lnSpc>
              <a:spcBef>
                <a:spcPts val="0"/>
              </a:spcBef>
              <a:spcAft>
                <a:spcPts val="0"/>
              </a:spcAft>
              <a:buClr>
                <a:srgbClr val="000000"/>
              </a:buClr>
              <a:buSzPts val="3600"/>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Only" showMasterSp="0">
  <p:cSld name="Title_Only">
    <p:spTree>
      <p:nvGrpSpPr>
        <p:cNvPr id="633" name="Shape 633"/>
        <p:cNvGrpSpPr/>
        <p:nvPr/>
      </p:nvGrpSpPr>
      <p:grpSpPr>
        <a:xfrm>
          <a:off x="0" y="0"/>
          <a:ext cx="0" cy="0"/>
          <a:chOff x="0" y="0"/>
          <a:chExt cx="0" cy="0"/>
        </a:xfrm>
      </p:grpSpPr>
      <p:sp>
        <p:nvSpPr>
          <p:cNvPr id="634" name="Google Shape;634;p85"/>
          <p:cNvSpPr txBox="1"/>
          <p:nvPr>
            <p:ph type="title"/>
          </p:nvPr>
        </p:nvSpPr>
        <p:spPr>
          <a:xfrm>
            <a:off x="588263" y="457199"/>
            <a:ext cx="11018520" cy="752104"/>
          </a:xfrm>
          <a:prstGeom prst="rect">
            <a:avLst/>
          </a:prstGeom>
          <a:noFill/>
          <a:ln>
            <a:noFill/>
          </a:ln>
        </p:spPr>
        <p:txBody>
          <a:bodyPr anchorCtr="0" anchor="t" bIns="0" lIns="0" spcFirstLastPara="1" rIns="0" wrap="square" tIns="0"/>
          <a:lstStyle>
            <a:lvl1pPr lvl="0" algn="l">
              <a:lnSpc>
                <a:spcPct val="100000"/>
              </a:lnSpc>
              <a:spcBef>
                <a:spcPts val="0"/>
              </a:spcBef>
              <a:spcAft>
                <a:spcPts val="0"/>
              </a:spcAft>
              <a:buClr>
                <a:srgbClr val="3F3F3F"/>
              </a:buClr>
              <a:buSzPts val="4800"/>
              <a:buFont typeface="Quattrocento Sans"/>
              <a:buNone/>
              <a:defRPr sz="4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bottom anchor">
  <p:cSld name="Title slide - bottom anchor">
    <p:bg>
      <p:bgPr>
        <a:solidFill>
          <a:schemeClr val="dk2"/>
        </a:solidFill>
      </p:bgPr>
    </p:bg>
    <p:spTree>
      <p:nvGrpSpPr>
        <p:cNvPr id="635" name="Shape 635"/>
        <p:cNvGrpSpPr/>
        <p:nvPr/>
      </p:nvGrpSpPr>
      <p:grpSpPr>
        <a:xfrm>
          <a:off x="0" y="0"/>
          <a:ext cx="0" cy="0"/>
          <a:chOff x="0" y="0"/>
          <a:chExt cx="0" cy="0"/>
        </a:xfrm>
      </p:grpSpPr>
      <p:pic>
        <p:nvPicPr>
          <p:cNvPr descr="A person standing in front of a group of people looking at each other&#10;&#10;Description generated with high confidence" id="636" name="Google Shape;636;p86"/>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637" name="Google Shape;637;p86"/>
          <p:cNvSpPr/>
          <p:nvPr/>
        </p:nvSpPr>
        <p:spPr>
          <a:xfrm>
            <a:off x="0" y="0"/>
            <a:ext cx="8050924" cy="6858000"/>
          </a:xfrm>
          <a:prstGeom prst="rect">
            <a:avLst/>
          </a:prstGeom>
          <a:gradFill>
            <a:gsLst>
              <a:gs pos="0">
                <a:srgbClr val="353535"/>
              </a:gs>
              <a:gs pos="100000">
                <a:srgbClr val="353535">
                  <a:alpha val="0"/>
                </a:srgbClr>
              </a:gs>
            </a:gsLst>
            <a:lin ang="0" scaled="0"/>
          </a:gra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Quattrocento Sans"/>
              <a:ea typeface="Quattrocento Sans"/>
              <a:cs typeface="Quattrocento Sans"/>
              <a:sym typeface="Quattrocento Sans"/>
            </a:endParaRPr>
          </a:p>
        </p:txBody>
      </p:sp>
      <p:pic>
        <p:nvPicPr>
          <p:cNvPr id="638" name="Google Shape;638;p86"/>
          <p:cNvPicPr preferRelativeResize="0"/>
          <p:nvPr/>
        </p:nvPicPr>
        <p:blipFill rotWithShape="1">
          <a:blip r:embed="rId3">
            <a:alphaModFix/>
          </a:blip>
          <a:srcRect b="0" l="0" r="0" t="0"/>
          <a:stretch/>
        </p:blipFill>
        <p:spPr>
          <a:xfrm>
            <a:off x="584201" y="6183284"/>
            <a:ext cx="1366245" cy="29260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5900">
          <p15:clr>
            <a:srgbClr val="FBAE40"/>
          </p15:clr>
        </p15:guide>
        <p15:guide id="2" orient="horz" pos="2098">
          <p15:clr>
            <a:srgbClr val="FBAE40"/>
          </p15:clr>
        </p15:guide>
        <p15:guide id="3" orient="horz" pos="2342">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with photo - Light">
  <p:cSld name="Title with photo - Light">
    <p:bg>
      <p:bgPr>
        <a:blipFill>
          <a:blip r:embed="rId2">
            <a:alphaModFix/>
          </a:blip>
          <a:stretch>
            <a:fillRect/>
          </a:stretch>
        </a:blipFill>
      </p:bgPr>
    </p:bg>
    <p:spTree>
      <p:nvGrpSpPr>
        <p:cNvPr id="639" name="Shape 639"/>
        <p:cNvGrpSpPr/>
        <p:nvPr/>
      </p:nvGrpSpPr>
      <p:grpSpPr>
        <a:xfrm>
          <a:off x="0" y="0"/>
          <a:ext cx="0" cy="0"/>
          <a:chOff x="0" y="0"/>
          <a:chExt cx="0" cy="0"/>
        </a:xfrm>
      </p:grpSpPr>
      <p:sp>
        <p:nvSpPr>
          <p:cNvPr id="640" name="Google Shape;640;p87"/>
          <p:cNvSpPr txBox="1"/>
          <p:nvPr>
            <p:ph type="title"/>
          </p:nvPr>
        </p:nvSpPr>
        <p:spPr>
          <a:xfrm>
            <a:off x="269302" y="1751302"/>
            <a:ext cx="6274911" cy="2125158"/>
          </a:xfrm>
          <a:prstGeom prst="rect">
            <a:avLst/>
          </a:prstGeom>
          <a:noFill/>
          <a:ln>
            <a:noFill/>
          </a:ln>
        </p:spPr>
        <p:txBody>
          <a:bodyPr anchorCtr="0" anchor="b" bIns="91425" lIns="146300" spcFirstLastPara="1" rIns="146300" wrap="square" tIns="91425"/>
          <a:lstStyle>
            <a:lvl1pPr lvl="0" algn="l">
              <a:lnSpc>
                <a:spcPct val="100000"/>
              </a:lnSpc>
              <a:spcBef>
                <a:spcPts val="0"/>
              </a:spcBef>
              <a:spcAft>
                <a:spcPts val="0"/>
              </a:spcAft>
              <a:buClr>
                <a:schemeClr val="dk1"/>
              </a:buClr>
              <a:buSzPts val="4705"/>
              <a:buFont typeface="Quattrocento Sans"/>
              <a:buNone/>
              <a:defRPr sz="4705">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1" name="Google Shape;641;p87"/>
          <p:cNvSpPr txBox="1"/>
          <p:nvPr>
            <p:ph idx="1" type="body"/>
          </p:nvPr>
        </p:nvSpPr>
        <p:spPr>
          <a:xfrm>
            <a:off x="267683" y="3876675"/>
            <a:ext cx="6276530" cy="543185"/>
          </a:xfrm>
          <a:prstGeom prst="rect">
            <a:avLst/>
          </a:prstGeom>
          <a:noFill/>
          <a:ln>
            <a:noFill/>
          </a:ln>
        </p:spPr>
        <p:txBody>
          <a:bodyPr anchorCtr="0" anchor="t" bIns="109725" lIns="164575" spcFirstLastPara="1" rIns="164575" wrap="square" tIns="109725"/>
          <a:lstStyle>
            <a:lvl1pPr indent="-228600" lvl="0" marL="457200" algn="l">
              <a:lnSpc>
                <a:spcPct val="100000"/>
              </a:lnSpc>
              <a:spcBef>
                <a:spcPts val="0"/>
              </a:spcBef>
              <a:spcAft>
                <a:spcPts val="0"/>
              </a:spcAft>
              <a:buClr>
                <a:schemeClr val="dk1"/>
              </a:buClr>
              <a:buSzPts val="2118"/>
              <a:buNone/>
              <a:defRPr sz="2353">
                <a:solidFill>
                  <a:schemeClr val="dk1"/>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dk1"/>
              </a:buClr>
              <a:buSzPts val="1620"/>
              <a:buChar char="·"/>
              <a:defRPr/>
            </a:lvl2pPr>
            <a:lvl3pPr indent="-331469" lvl="2" marL="1371600" algn="l">
              <a:lnSpc>
                <a:spcPct val="100000"/>
              </a:lnSpc>
              <a:spcBef>
                <a:spcPts val="360"/>
              </a:spcBef>
              <a:spcAft>
                <a:spcPts val="0"/>
              </a:spcAft>
              <a:buClr>
                <a:schemeClr val="dk1"/>
              </a:buClr>
              <a:buSzPts val="1620"/>
              <a:buChar char="·"/>
              <a:defRPr/>
            </a:lvl3pPr>
            <a:lvl4pPr indent="-331469" lvl="3" marL="1828800" algn="l">
              <a:lnSpc>
                <a:spcPct val="100000"/>
              </a:lnSpc>
              <a:spcBef>
                <a:spcPts val="360"/>
              </a:spcBef>
              <a:spcAft>
                <a:spcPts val="0"/>
              </a:spcAft>
              <a:buClr>
                <a:schemeClr val="dk1"/>
              </a:buClr>
              <a:buSzPts val="1620"/>
              <a:buChar char="·"/>
              <a:defRPr/>
            </a:lvl4pPr>
            <a:lvl5pPr indent="-331470" lvl="4" marL="2286000" algn="l">
              <a:lnSpc>
                <a:spcPct val="10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642" name="Google Shape;642;p87"/>
          <p:cNvPicPr preferRelativeResize="0"/>
          <p:nvPr/>
        </p:nvPicPr>
        <p:blipFill rotWithShape="1">
          <a:blip r:embed="rId3">
            <a:alphaModFix/>
          </a:blip>
          <a:srcRect b="0" l="0" r="0" t="0"/>
          <a:stretch/>
        </p:blipFill>
        <p:spPr>
          <a:xfrm>
            <a:off x="451632" y="6111775"/>
            <a:ext cx="1423303" cy="30482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Slide">
  <p:cSld name="1_Title Slide">
    <p:spTree>
      <p:nvGrpSpPr>
        <p:cNvPr id="643" name="Shape 643"/>
        <p:cNvGrpSpPr/>
        <p:nvPr/>
      </p:nvGrpSpPr>
      <p:grpSpPr>
        <a:xfrm>
          <a:off x="0" y="0"/>
          <a:ext cx="0" cy="0"/>
          <a:chOff x="0" y="0"/>
          <a:chExt cx="0" cy="0"/>
        </a:xfrm>
      </p:grpSpPr>
      <p:pic>
        <p:nvPicPr>
          <p:cNvPr id="644" name="Google Shape;644;p88"/>
          <p:cNvPicPr preferRelativeResize="0"/>
          <p:nvPr/>
        </p:nvPicPr>
        <p:blipFill rotWithShape="1">
          <a:blip r:embed="rId2">
            <a:alphaModFix/>
          </a:blip>
          <a:srcRect b="0" l="0" r="0" t="0"/>
          <a:stretch/>
        </p:blipFill>
        <p:spPr>
          <a:xfrm>
            <a:off x="-12270" y="0"/>
            <a:ext cx="12204269" cy="6858000"/>
          </a:xfrm>
          <a:prstGeom prst="rect">
            <a:avLst/>
          </a:prstGeom>
          <a:noFill/>
          <a:ln>
            <a:noFill/>
          </a:ln>
        </p:spPr>
      </p:pic>
      <p:sp>
        <p:nvSpPr>
          <p:cNvPr id="645" name="Google Shape;645;p88"/>
          <p:cNvSpPr/>
          <p:nvPr/>
        </p:nvSpPr>
        <p:spPr>
          <a:xfrm>
            <a:off x="-12271" y="0"/>
            <a:ext cx="12204268" cy="6858000"/>
          </a:xfrm>
          <a:prstGeom prst="rect">
            <a:avLst/>
          </a:prstGeom>
          <a:solidFill>
            <a:srgbClr val="000000">
              <a:alpha val="69803"/>
            </a:srgbClr>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Tree>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amp; Non-bulleted text">
  <p:cSld name="2_Title &amp; Non-bulleted text">
    <p:spTree>
      <p:nvGrpSpPr>
        <p:cNvPr id="646" name="Shape 646"/>
        <p:cNvGrpSpPr/>
        <p:nvPr/>
      </p:nvGrpSpPr>
      <p:grpSpPr>
        <a:xfrm>
          <a:off x="0" y="0"/>
          <a:ext cx="0" cy="0"/>
          <a:chOff x="0" y="0"/>
          <a:chExt cx="0" cy="0"/>
        </a:xfrm>
      </p:grpSpPr>
      <p:sp>
        <p:nvSpPr>
          <p:cNvPr id="647" name="Google Shape;647;p89"/>
          <p:cNvSpPr txBox="1"/>
          <p:nvPr>
            <p:ph type="title"/>
          </p:nvPr>
        </p:nvSpPr>
        <p:spPr>
          <a:xfrm>
            <a:off x="588263" y="457200"/>
            <a:ext cx="11018520" cy="553998"/>
          </a:xfrm>
          <a:prstGeom prst="rect">
            <a:avLst/>
          </a:prstGeom>
          <a:noFill/>
          <a:ln>
            <a:noFill/>
          </a:ln>
        </p:spPr>
        <p:txBody>
          <a:bodyPr anchorCtr="0" anchor="t" bIns="0" lIns="0" spcFirstLastPara="1" rIns="0" wrap="square" tIns="0"/>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8" name="Google Shape;648;p89"/>
          <p:cNvSpPr txBox="1"/>
          <p:nvPr>
            <p:ph idx="1" type="body"/>
          </p:nvPr>
        </p:nvSpPr>
        <p:spPr>
          <a:xfrm>
            <a:off x="269240" y="1189176"/>
            <a:ext cx="11655840" cy="2018835"/>
          </a:xfrm>
          <a:prstGeom prst="rect">
            <a:avLst/>
          </a:prstGeom>
          <a:noFill/>
          <a:ln>
            <a:noFill/>
          </a:ln>
        </p:spPr>
        <p:txBody>
          <a:bodyPr anchorCtr="0" anchor="t" bIns="0" lIns="0" spcFirstLastPara="1" rIns="0" wrap="square" tIns="0"/>
          <a:lstStyle>
            <a:lvl1pPr indent="-228600" lvl="0" marL="457200" algn="l">
              <a:lnSpc>
                <a:spcPct val="100000"/>
              </a:lnSpc>
              <a:spcBef>
                <a:spcPts val="560"/>
              </a:spcBef>
              <a:spcAft>
                <a:spcPts val="0"/>
              </a:spcAft>
              <a:buClr>
                <a:schemeClr val="dk1"/>
              </a:buClr>
              <a:buSzPts val="2520"/>
              <a:buNone/>
              <a:defRPr/>
            </a:lvl1pPr>
            <a:lvl2pPr indent="-228600" lvl="1" marL="914400" algn="l">
              <a:lnSpc>
                <a:spcPct val="100000"/>
              </a:lnSpc>
              <a:spcBef>
                <a:spcPts val="392"/>
              </a:spcBef>
              <a:spcAft>
                <a:spcPts val="0"/>
              </a:spcAft>
              <a:buClr>
                <a:schemeClr val="dk1"/>
              </a:buClr>
              <a:buSzPts val="1765"/>
              <a:buNone/>
              <a:defRPr sz="1961"/>
            </a:lvl2pPr>
            <a:lvl3pPr indent="-228600" lvl="2" marL="1371600" algn="l">
              <a:lnSpc>
                <a:spcPct val="100000"/>
              </a:lnSpc>
              <a:spcBef>
                <a:spcPts val="392"/>
              </a:spcBef>
              <a:spcAft>
                <a:spcPts val="0"/>
              </a:spcAft>
              <a:buClr>
                <a:schemeClr val="dk1"/>
              </a:buClr>
              <a:buSzPts val="1765"/>
              <a:buNone/>
              <a:defRPr sz="1961"/>
            </a:lvl3pPr>
            <a:lvl4pPr indent="-228600" lvl="3" marL="1828800" algn="l">
              <a:lnSpc>
                <a:spcPct val="100000"/>
              </a:lnSpc>
              <a:spcBef>
                <a:spcPts val="353"/>
              </a:spcBef>
              <a:spcAft>
                <a:spcPts val="0"/>
              </a:spcAft>
              <a:buClr>
                <a:schemeClr val="dk1"/>
              </a:buClr>
              <a:buSzPts val="1589"/>
              <a:buNone/>
              <a:defRPr sz="1765"/>
            </a:lvl4pPr>
            <a:lvl5pPr indent="-228600" lvl="4" marL="2286000" algn="l">
              <a:lnSpc>
                <a:spcPct val="100000"/>
              </a:lnSpc>
              <a:spcBef>
                <a:spcPts val="353"/>
              </a:spcBef>
              <a:spcAft>
                <a:spcPts val="0"/>
              </a:spcAft>
              <a:buClr>
                <a:schemeClr val="dk1"/>
              </a:buClr>
              <a:buSzPts val="1589"/>
              <a:buNone/>
              <a:defRPr sz="1765"/>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_Blank_1">
  <p:cSld name="12_Blank_1">
    <p:spTree>
      <p:nvGrpSpPr>
        <p:cNvPr id="649" name="Shape 649"/>
        <p:cNvGrpSpPr/>
        <p:nvPr/>
      </p:nvGrpSpPr>
      <p:grpSpPr>
        <a:xfrm>
          <a:off x="0" y="0"/>
          <a:ext cx="0" cy="0"/>
          <a:chOff x="0" y="0"/>
          <a:chExt cx="0" cy="0"/>
        </a:xfrm>
      </p:grpSpPr>
      <p:sp>
        <p:nvSpPr>
          <p:cNvPr id="650" name="Google Shape;650;p90"/>
          <p:cNvSpPr txBox="1"/>
          <p:nvPr>
            <p:ph idx="12" type="sldNum"/>
          </p:nvPr>
        </p:nvSpPr>
        <p:spPr>
          <a:xfrm>
            <a:off x="9180574" y="6248511"/>
            <a:ext cx="2742188" cy="364224"/>
          </a:xfrm>
          <a:prstGeom prst="rect">
            <a:avLst/>
          </a:prstGeom>
          <a:noFill/>
          <a:ln>
            <a:noFill/>
          </a:ln>
        </p:spPr>
        <p:txBody>
          <a:bodyPr anchorCtr="0" anchor="ctr" bIns="45700" lIns="91425" spcFirstLastPara="1" rIns="146300" wrap="square" tIns="45700">
            <a:noAutofit/>
          </a:bodyPr>
          <a:lstStyle>
            <a:lvl1pPr indent="0" lvl="0" marL="0" marR="0" rtl="0" algn="r">
              <a:lnSpc>
                <a:spcPct val="90000"/>
              </a:lnSpc>
              <a:spcBef>
                <a:spcPts val="0"/>
              </a:spcBef>
              <a:spcAft>
                <a:spcPts val="0"/>
              </a:spcAft>
              <a:buNone/>
              <a:defRPr sz="1961">
                <a:solidFill>
                  <a:srgbClr val="D7D7D7"/>
                </a:solidFill>
                <a:latin typeface="Quattrocento Sans"/>
                <a:ea typeface="Quattrocento Sans"/>
                <a:cs typeface="Quattrocento Sans"/>
                <a:sym typeface="Quattrocento Sans"/>
              </a:defRPr>
            </a:lvl1pPr>
            <a:lvl2pPr indent="0" lvl="1" marL="0" marR="0" rtl="0" algn="r">
              <a:lnSpc>
                <a:spcPct val="90000"/>
              </a:lnSpc>
              <a:spcBef>
                <a:spcPts val="0"/>
              </a:spcBef>
              <a:spcAft>
                <a:spcPts val="0"/>
              </a:spcAft>
              <a:buNone/>
              <a:defRPr sz="1961">
                <a:solidFill>
                  <a:srgbClr val="D7D7D7"/>
                </a:solidFill>
                <a:latin typeface="Quattrocento Sans"/>
                <a:ea typeface="Quattrocento Sans"/>
                <a:cs typeface="Quattrocento Sans"/>
                <a:sym typeface="Quattrocento Sans"/>
              </a:defRPr>
            </a:lvl2pPr>
            <a:lvl3pPr indent="0" lvl="2" marL="0" marR="0" rtl="0" algn="r">
              <a:lnSpc>
                <a:spcPct val="90000"/>
              </a:lnSpc>
              <a:spcBef>
                <a:spcPts val="0"/>
              </a:spcBef>
              <a:spcAft>
                <a:spcPts val="0"/>
              </a:spcAft>
              <a:buNone/>
              <a:defRPr sz="1961">
                <a:solidFill>
                  <a:srgbClr val="D7D7D7"/>
                </a:solidFill>
                <a:latin typeface="Quattrocento Sans"/>
                <a:ea typeface="Quattrocento Sans"/>
                <a:cs typeface="Quattrocento Sans"/>
                <a:sym typeface="Quattrocento Sans"/>
              </a:defRPr>
            </a:lvl3pPr>
            <a:lvl4pPr indent="0" lvl="3" marL="0" marR="0" rtl="0" algn="r">
              <a:lnSpc>
                <a:spcPct val="90000"/>
              </a:lnSpc>
              <a:spcBef>
                <a:spcPts val="0"/>
              </a:spcBef>
              <a:spcAft>
                <a:spcPts val="0"/>
              </a:spcAft>
              <a:buNone/>
              <a:defRPr sz="1961">
                <a:solidFill>
                  <a:srgbClr val="D7D7D7"/>
                </a:solidFill>
                <a:latin typeface="Quattrocento Sans"/>
                <a:ea typeface="Quattrocento Sans"/>
                <a:cs typeface="Quattrocento Sans"/>
                <a:sym typeface="Quattrocento Sans"/>
              </a:defRPr>
            </a:lvl4pPr>
            <a:lvl5pPr indent="0" lvl="4" marL="0" marR="0" rtl="0" algn="r">
              <a:lnSpc>
                <a:spcPct val="90000"/>
              </a:lnSpc>
              <a:spcBef>
                <a:spcPts val="0"/>
              </a:spcBef>
              <a:spcAft>
                <a:spcPts val="0"/>
              </a:spcAft>
              <a:buNone/>
              <a:defRPr sz="1961">
                <a:solidFill>
                  <a:srgbClr val="D7D7D7"/>
                </a:solidFill>
                <a:latin typeface="Quattrocento Sans"/>
                <a:ea typeface="Quattrocento Sans"/>
                <a:cs typeface="Quattrocento Sans"/>
                <a:sym typeface="Quattrocento Sans"/>
              </a:defRPr>
            </a:lvl5pPr>
            <a:lvl6pPr indent="0" lvl="5" marL="0" marR="0" rtl="0" algn="r">
              <a:lnSpc>
                <a:spcPct val="90000"/>
              </a:lnSpc>
              <a:spcBef>
                <a:spcPts val="0"/>
              </a:spcBef>
              <a:spcAft>
                <a:spcPts val="0"/>
              </a:spcAft>
              <a:buNone/>
              <a:defRPr sz="1961">
                <a:solidFill>
                  <a:srgbClr val="D7D7D7"/>
                </a:solidFill>
                <a:latin typeface="Quattrocento Sans"/>
                <a:ea typeface="Quattrocento Sans"/>
                <a:cs typeface="Quattrocento Sans"/>
                <a:sym typeface="Quattrocento Sans"/>
              </a:defRPr>
            </a:lvl6pPr>
            <a:lvl7pPr indent="0" lvl="6" marL="0" marR="0" rtl="0" algn="r">
              <a:lnSpc>
                <a:spcPct val="90000"/>
              </a:lnSpc>
              <a:spcBef>
                <a:spcPts val="0"/>
              </a:spcBef>
              <a:spcAft>
                <a:spcPts val="0"/>
              </a:spcAft>
              <a:buNone/>
              <a:defRPr sz="1961">
                <a:solidFill>
                  <a:srgbClr val="D7D7D7"/>
                </a:solidFill>
                <a:latin typeface="Quattrocento Sans"/>
                <a:ea typeface="Quattrocento Sans"/>
                <a:cs typeface="Quattrocento Sans"/>
                <a:sym typeface="Quattrocento Sans"/>
              </a:defRPr>
            </a:lvl7pPr>
            <a:lvl8pPr indent="0" lvl="7" marL="0" marR="0" rtl="0" algn="r">
              <a:lnSpc>
                <a:spcPct val="90000"/>
              </a:lnSpc>
              <a:spcBef>
                <a:spcPts val="0"/>
              </a:spcBef>
              <a:spcAft>
                <a:spcPts val="0"/>
              </a:spcAft>
              <a:buNone/>
              <a:defRPr sz="1961">
                <a:solidFill>
                  <a:srgbClr val="D7D7D7"/>
                </a:solidFill>
                <a:latin typeface="Quattrocento Sans"/>
                <a:ea typeface="Quattrocento Sans"/>
                <a:cs typeface="Quattrocento Sans"/>
                <a:sym typeface="Quattrocento Sans"/>
              </a:defRPr>
            </a:lvl8pPr>
            <a:lvl9pPr indent="0" lvl="8" marL="0" marR="0" rtl="0" algn="r">
              <a:lnSpc>
                <a:spcPct val="90000"/>
              </a:lnSpc>
              <a:spcBef>
                <a:spcPts val="0"/>
              </a:spcBef>
              <a:spcAft>
                <a:spcPts val="0"/>
              </a:spcAft>
              <a:buNone/>
              <a:defRPr sz="1961">
                <a:solidFill>
                  <a:srgbClr val="D7D7D7"/>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Only">
  <p:cSld name="2_Title Only">
    <p:spTree>
      <p:nvGrpSpPr>
        <p:cNvPr id="651" name="Shape 651"/>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mp; Non-bulleted text">
  <p:cSld name="1_Title &amp; Non-bulleted text">
    <p:spTree>
      <p:nvGrpSpPr>
        <p:cNvPr id="652" name="Shape 652"/>
        <p:cNvGrpSpPr/>
        <p:nvPr/>
      </p:nvGrpSpPr>
      <p:grpSpPr>
        <a:xfrm>
          <a:off x="0" y="0"/>
          <a:ext cx="0" cy="0"/>
          <a:chOff x="0" y="0"/>
          <a:chExt cx="0" cy="0"/>
        </a:xfrm>
      </p:grpSpPr>
      <p:sp>
        <p:nvSpPr>
          <p:cNvPr id="653" name="Google Shape;653;p92"/>
          <p:cNvSpPr txBox="1"/>
          <p:nvPr>
            <p:ph type="title"/>
          </p:nvPr>
        </p:nvSpPr>
        <p:spPr>
          <a:xfrm>
            <a:off x="588263" y="457200"/>
            <a:ext cx="11018520" cy="553998"/>
          </a:xfrm>
          <a:prstGeom prst="rect">
            <a:avLst/>
          </a:prstGeom>
          <a:noFill/>
          <a:ln>
            <a:noFill/>
          </a:ln>
        </p:spPr>
        <p:txBody>
          <a:bodyPr anchorCtr="0" anchor="t" bIns="0" lIns="0" spcFirstLastPara="1" rIns="0" wrap="square" tIns="0"/>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4" name="Google Shape;654;p92"/>
          <p:cNvSpPr txBox="1"/>
          <p:nvPr>
            <p:ph idx="1" type="body"/>
          </p:nvPr>
        </p:nvSpPr>
        <p:spPr>
          <a:xfrm>
            <a:off x="269240" y="1189177"/>
            <a:ext cx="11655078" cy="2263268"/>
          </a:xfrm>
          <a:prstGeom prst="rect">
            <a:avLst/>
          </a:prstGeom>
          <a:noFill/>
          <a:ln>
            <a:noFill/>
          </a:ln>
        </p:spPr>
        <p:txBody>
          <a:bodyPr anchorCtr="0" anchor="t" bIns="0" lIns="0" spcFirstLastPara="1" rIns="0" wrap="square" tIns="0"/>
          <a:lstStyle>
            <a:lvl1pPr indent="-228600" lvl="0" marL="457200" algn="l">
              <a:lnSpc>
                <a:spcPct val="100000"/>
              </a:lnSpc>
              <a:spcBef>
                <a:spcPts val="560"/>
              </a:spcBef>
              <a:spcAft>
                <a:spcPts val="0"/>
              </a:spcAft>
              <a:buClr>
                <a:schemeClr val="dk1"/>
              </a:buClr>
              <a:buSzPts val="2520"/>
              <a:buNone/>
              <a:defRPr/>
            </a:lvl1pPr>
            <a:lvl2pPr indent="-228600" lvl="1" marL="914400" algn="l">
              <a:lnSpc>
                <a:spcPct val="100000"/>
              </a:lnSpc>
              <a:spcBef>
                <a:spcPts val="400"/>
              </a:spcBef>
              <a:spcAft>
                <a:spcPts val="0"/>
              </a:spcAft>
              <a:buClr>
                <a:schemeClr val="dk1"/>
              </a:buClr>
              <a:buSzPts val="1800"/>
              <a:buNone/>
              <a:defRPr/>
            </a:lvl2pPr>
            <a:lvl3pPr indent="-228600" lvl="2" marL="1371600" algn="l">
              <a:lnSpc>
                <a:spcPct val="100000"/>
              </a:lnSpc>
              <a:spcBef>
                <a:spcPts val="320"/>
              </a:spcBef>
              <a:spcAft>
                <a:spcPts val="0"/>
              </a:spcAft>
              <a:buClr>
                <a:schemeClr val="dk1"/>
              </a:buClr>
              <a:buSzPts val="1440"/>
              <a:buNone/>
              <a:defRPr/>
            </a:lvl3pPr>
            <a:lvl4pPr indent="-228600" lvl="3" marL="1828800" algn="l">
              <a:lnSpc>
                <a:spcPct val="100000"/>
              </a:lnSpc>
              <a:spcBef>
                <a:spcPts val="280"/>
              </a:spcBef>
              <a:spcAft>
                <a:spcPts val="0"/>
              </a:spcAft>
              <a:buClr>
                <a:schemeClr val="dk1"/>
              </a:buClr>
              <a:buSzPts val="1260"/>
              <a:buNone/>
              <a:defRPr/>
            </a:lvl4pPr>
            <a:lvl5pPr indent="-228600" lvl="4" marL="2286000" algn="l">
              <a:lnSpc>
                <a:spcPct val="100000"/>
              </a:lnSpc>
              <a:spcBef>
                <a:spcPts val="280"/>
              </a:spcBef>
              <a:spcAft>
                <a:spcPts val="0"/>
              </a:spcAft>
              <a:buClr>
                <a:schemeClr val="dk1"/>
              </a:buClr>
              <a:buSzPts val="126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Text Only">
    <p:spTree>
      <p:nvGrpSpPr>
        <p:cNvPr id="655" name="Shape 655"/>
        <p:cNvGrpSpPr/>
        <p:nvPr/>
      </p:nvGrpSpPr>
      <p:grpSpPr>
        <a:xfrm>
          <a:off x="0" y="0"/>
          <a:ext cx="0" cy="0"/>
          <a:chOff x="0" y="0"/>
          <a:chExt cx="0" cy="0"/>
        </a:xfrm>
      </p:grpSpPr>
      <p:pic>
        <p:nvPicPr>
          <p:cNvPr id="656" name="Google Shape;656;p93"/>
          <p:cNvPicPr preferRelativeResize="0"/>
          <p:nvPr/>
        </p:nvPicPr>
        <p:blipFill rotWithShape="1">
          <a:blip r:embed="rId2">
            <a:alphaModFix amt="25000"/>
          </a:blip>
          <a:srcRect b="0" l="0" r="0" t="0"/>
          <a:stretch/>
        </p:blipFill>
        <p:spPr>
          <a:xfrm rot="10800000">
            <a:off x="10362152" y="-335666"/>
            <a:ext cx="1829848" cy="8275899"/>
          </a:xfrm>
          <a:prstGeom prst="rect">
            <a:avLst/>
          </a:prstGeom>
          <a:noFill/>
          <a:ln>
            <a:noFill/>
          </a:ln>
        </p:spPr>
      </p:pic>
      <p:sp>
        <p:nvSpPr>
          <p:cNvPr id="657" name="Google Shape;657;p93"/>
          <p:cNvSpPr txBox="1"/>
          <p:nvPr>
            <p:ph idx="1" type="body"/>
          </p:nvPr>
        </p:nvSpPr>
        <p:spPr>
          <a:xfrm>
            <a:off x="642271" y="1347788"/>
            <a:ext cx="10812463" cy="4837112"/>
          </a:xfrm>
          <a:prstGeom prst="rect">
            <a:avLst/>
          </a:prstGeom>
          <a:noFill/>
          <a:ln>
            <a:noFill/>
          </a:ln>
        </p:spPr>
        <p:txBody>
          <a:bodyPr anchorCtr="0" anchor="t" bIns="0" lIns="0" spcFirstLastPara="1" rIns="0" wrap="square" tIns="0"/>
          <a:lstStyle>
            <a:lvl1pPr indent="-228600" lvl="0" marL="457200" algn="l">
              <a:lnSpc>
                <a:spcPct val="100000"/>
              </a:lnSpc>
              <a:spcBef>
                <a:spcPts val="360"/>
              </a:spcBef>
              <a:spcAft>
                <a:spcPts val="0"/>
              </a:spcAft>
              <a:buClr>
                <a:srgbClr val="161616"/>
              </a:buClr>
              <a:buSzPts val="1620"/>
              <a:buNone/>
              <a:defRPr b="1" i="0" sz="1800">
                <a:solidFill>
                  <a:srgbClr val="161616"/>
                </a:solidFill>
                <a:latin typeface="Quattrocento Sans"/>
                <a:ea typeface="Quattrocento Sans"/>
                <a:cs typeface="Quattrocento Sans"/>
                <a:sym typeface="Quattrocento Sans"/>
              </a:defRPr>
            </a:lvl1pPr>
            <a:lvl2pPr indent="-228600" lvl="1" marL="914400" algn="l">
              <a:lnSpc>
                <a:spcPct val="100000"/>
              </a:lnSpc>
              <a:spcBef>
                <a:spcPts val="280"/>
              </a:spcBef>
              <a:spcAft>
                <a:spcPts val="0"/>
              </a:spcAft>
              <a:buClr>
                <a:srgbClr val="969696"/>
              </a:buClr>
              <a:buSzPts val="1260"/>
              <a:buNone/>
              <a:defRPr b="0" i="0" sz="1400">
                <a:solidFill>
                  <a:srgbClr val="969696"/>
                </a:solidFill>
                <a:latin typeface="Quattrocento Sans"/>
                <a:ea typeface="Quattrocento Sans"/>
                <a:cs typeface="Quattrocento Sans"/>
                <a:sym typeface="Quattrocento Sans"/>
              </a:defRPr>
            </a:lvl2pPr>
            <a:lvl3pPr indent="-286385" lvl="2" marL="1371600" algn="l">
              <a:lnSpc>
                <a:spcPct val="100000"/>
              </a:lnSpc>
              <a:spcBef>
                <a:spcPts val="280"/>
              </a:spcBef>
              <a:spcAft>
                <a:spcPts val="0"/>
              </a:spcAft>
              <a:buClr>
                <a:srgbClr val="969696"/>
              </a:buClr>
              <a:buSzPts val="910"/>
              <a:buFont typeface="Quattrocento Sans"/>
              <a:buChar char="•"/>
              <a:defRPr b="0" i="0" sz="1400">
                <a:solidFill>
                  <a:srgbClr val="969696"/>
                </a:solidFill>
                <a:latin typeface="Quattrocento Sans"/>
                <a:ea typeface="Quattrocento Sans"/>
                <a:cs typeface="Quattrocento Sans"/>
                <a:sym typeface="Quattrocento Sans"/>
              </a:defRPr>
            </a:lvl3pPr>
            <a:lvl4pPr indent="-331469" lvl="3" marL="1828800" algn="l">
              <a:lnSpc>
                <a:spcPct val="100000"/>
              </a:lnSpc>
              <a:spcBef>
                <a:spcPts val="360"/>
              </a:spcBef>
              <a:spcAft>
                <a:spcPts val="0"/>
              </a:spcAft>
              <a:buClr>
                <a:schemeClr val="dk1"/>
              </a:buClr>
              <a:buSzPts val="1620"/>
              <a:buChar char="·"/>
              <a:defRPr/>
            </a:lvl4pPr>
            <a:lvl5pPr indent="-331470" lvl="4" marL="2286000" algn="l">
              <a:lnSpc>
                <a:spcPct val="10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658" name="Google Shape;658;p93"/>
          <p:cNvGrpSpPr/>
          <p:nvPr/>
        </p:nvGrpSpPr>
        <p:grpSpPr>
          <a:xfrm>
            <a:off x="10385301" y="-7951"/>
            <a:ext cx="1138362" cy="281546"/>
            <a:chOff x="5526819" y="6576452"/>
            <a:chExt cx="1138362" cy="281546"/>
          </a:xfrm>
        </p:grpSpPr>
        <p:sp>
          <p:nvSpPr>
            <p:cNvPr id="659" name="Google Shape;659;p93"/>
            <p:cNvSpPr/>
            <p:nvPr/>
          </p:nvSpPr>
          <p:spPr>
            <a:xfrm>
              <a:off x="5526819" y="6581001"/>
              <a:ext cx="1138362" cy="276998"/>
            </a:xfrm>
            <a:prstGeom prst="rect">
              <a:avLst/>
            </a:prstGeom>
            <a:solidFill>
              <a:srgbClr val="4597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765">
                <a:solidFill>
                  <a:schemeClr val="lt1"/>
                </a:solidFill>
                <a:latin typeface="Quattrocento Sans"/>
                <a:ea typeface="Quattrocento Sans"/>
                <a:cs typeface="Quattrocento Sans"/>
                <a:sym typeface="Quattrocento Sans"/>
              </a:endParaRPr>
            </a:p>
          </p:txBody>
        </p:sp>
        <p:sp>
          <p:nvSpPr>
            <p:cNvPr id="660" name="Google Shape;660;p93"/>
            <p:cNvSpPr txBox="1"/>
            <p:nvPr/>
          </p:nvSpPr>
          <p:spPr>
            <a:xfrm>
              <a:off x="5591086" y="6576452"/>
              <a:ext cx="1009828" cy="27699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Quattrocento Sans"/>
                  <a:ea typeface="Quattrocento Sans"/>
                  <a:cs typeface="Quattrocento Sans"/>
                  <a:sym typeface="Quattrocento Sans"/>
                </a:rPr>
                <a:t>Microsoft AI</a:t>
              </a:r>
              <a:endParaRPr/>
            </a:p>
          </p:txBody>
        </p:sp>
      </p:grpSp>
      <p:sp>
        <p:nvSpPr>
          <p:cNvPr id="661" name="Google Shape;661;p93"/>
          <p:cNvSpPr txBox="1"/>
          <p:nvPr>
            <p:ph idx="2" type="body"/>
          </p:nvPr>
        </p:nvSpPr>
        <p:spPr>
          <a:xfrm>
            <a:off x="636438" y="632178"/>
            <a:ext cx="6623103" cy="914400"/>
          </a:xfrm>
          <a:prstGeom prst="rect">
            <a:avLst/>
          </a:prstGeom>
          <a:noFill/>
          <a:ln>
            <a:noFill/>
          </a:ln>
        </p:spPr>
        <p:txBody>
          <a:bodyPr anchorCtr="0" anchor="t" bIns="0" lIns="0" spcFirstLastPara="1" rIns="0" wrap="square" tIns="0"/>
          <a:lstStyle>
            <a:lvl1pPr indent="-228600" lvl="0" marL="457200" algn="l">
              <a:lnSpc>
                <a:spcPct val="100000"/>
              </a:lnSpc>
              <a:spcBef>
                <a:spcPts val="720"/>
              </a:spcBef>
              <a:spcAft>
                <a:spcPts val="0"/>
              </a:spcAft>
              <a:buClr>
                <a:srgbClr val="4597EA"/>
              </a:buClr>
              <a:buSzPts val="3240"/>
              <a:buNone/>
              <a:defRPr b="0" i="0" sz="3600">
                <a:solidFill>
                  <a:srgbClr val="4597EA"/>
                </a:solidFill>
                <a:latin typeface="Quattrocento Sans"/>
                <a:ea typeface="Quattrocento Sans"/>
                <a:cs typeface="Quattrocento Sans"/>
                <a:sym typeface="Quattrocento Sans"/>
              </a:defRPr>
            </a:lvl1pPr>
            <a:lvl2pPr indent="-228600" lvl="1" marL="914400" algn="l">
              <a:lnSpc>
                <a:spcPct val="100000"/>
              </a:lnSpc>
              <a:spcBef>
                <a:spcPts val="320"/>
              </a:spcBef>
              <a:spcAft>
                <a:spcPts val="0"/>
              </a:spcAft>
              <a:buClr>
                <a:schemeClr val="dk1"/>
              </a:buClr>
              <a:buSzPts val="1440"/>
              <a:buNone/>
              <a:defRPr b="1" i="0" sz="1600" cap="none">
                <a:latin typeface="Quattrocento Sans"/>
                <a:ea typeface="Quattrocento Sans"/>
                <a:cs typeface="Quattrocento Sans"/>
                <a:sym typeface="Quattrocento Sans"/>
              </a:defRPr>
            </a:lvl2pPr>
            <a:lvl3pPr indent="-331469" lvl="2" marL="1371600" algn="l">
              <a:lnSpc>
                <a:spcPct val="100000"/>
              </a:lnSpc>
              <a:spcBef>
                <a:spcPts val="360"/>
              </a:spcBef>
              <a:spcAft>
                <a:spcPts val="0"/>
              </a:spcAft>
              <a:buClr>
                <a:schemeClr val="dk1"/>
              </a:buClr>
              <a:buSzPts val="1620"/>
              <a:buChar char="·"/>
              <a:defRPr/>
            </a:lvl3pPr>
            <a:lvl4pPr indent="-331469" lvl="3" marL="1828800" algn="l">
              <a:lnSpc>
                <a:spcPct val="100000"/>
              </a:lnSpc>
              <a:spcBef>
                <a:spcPts val="360"/>
              </a:spcBef>
              <a:spcAft>
                <a:spcPts val="0"/>
              </a:spcAft>
              <a:buClr>
                <a:schemeClr val="dk1"/>
              </a:buClr>
              <a:buSzPts val="1620"/>
              <a:buChar char="·"/>
              <a:defRPr/>
            </a:lvl4pPr>
            <a:lvl5pPr indent="-331470" lvl="4" marL="2286000" algn="l">
              <a:lnSpc>
                <a:spcPct val="10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56" name="Shape 56"/>
        <p:cNvGrpSpPr/>
        <p:nvPr/>
      </p:nvGrpSpPr>
      <p:grpSpPr>
        <a:xfrm>
          <a:off x="0" y="0"/>
          <a:ext cx="0" cy="0"/>
          <a:chOff x="0" y="0"/>
          <a:chExt cx="0" cy="0"/>
        </a:xfrm>
      </p:grpSpPr>
      <p:sp>
        <p:nvSpPr>
          <p:cNvPr id="57" name="Google Shape;57;p10"/>
          <p:cNvSpPr txBox="1"/>
          <p:nvPr>
            <p:ph type="title"/>
          </p:nvPr>
        </p:nvSpPr>
        <p:spPr>
          <a:xfrm>
            <a:off x="2389717" y="4800601"/>
            <a:ext cx="7315200" cy="566739"/>
          </a:xfrm>
          <a:prstGeom prst="rect">
            <a:avLst/>
          </a:prstGeom>
          <a:noFill/>
          <a:ln>
            <a:noFill/>
          </a:ln>
        </p:spPr>
        <p:txBody>
          <a:bodyPr anchorCtr="0" anchor="b" bIns="45700" lIns="91425" spcFirstLastPara="1" rIns="91425" wrap="square" tIns="45700"/>
          <a:lstStyle>
            <a:lvl1pPr lvl="0" algn="l">
              <a:spcBef>
                <a:spcPts val="0"/>
              </a:spcBef>
              <a:spcAft>
                <a:spcPts val="0"/>
              </a:spcAft>
              <a:buSzPts val="1400"/>
              <a:buNone/>
              <a:defRPr b="1" sz="2667"/>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0"/>
          <p:cNvSpPr/>
          <p:nvPr>
            <p:ph idx="2" type="pic"/>
          </p:nvPr>
        </p:nvSpPr>
        <p:spPr>
          <a:xfrm>
            <a:off x="2389717" y="612775"/>
            <a:ext cx="7315200" cy="4114800"/>
          </a:xfrm>
          <a:prstGeom prst="rect">
            <a:avLst/>
          </a:prstGeom>
          <a:noFill/>
          <a:ln>
            <a:noFill/>
          </a:ln>
        </p:spPr>
        <p:txBody>
          <a:bodyPr anchorCtr="0" anchor="t" bIns="45700" lIns="91425" spcFirstLastPara="1" rIns="91425" wrap="square" tIns="45700"/>
          <a:lstStyle>
            <a:lvl1pPr lvl="0" marR="0" rtl="0" algn="l">
              <a:spcBef>
                <a:spcPts val="853"/>
              </a:spcBef>
              <a:spcAft>
                <a:spcPts val="0"/>
              </a:spcAft>
              <a:buClr>
                <a:schemeClr val="accent1"/>
              </a:buClr>
              <a:buSzPts val="4267"/>
              <a:buFont typeface="Arial"/>
              <a:buNone/>
              <a:defRPr b="0" i="0" sz="4267" u="none" cap="none" strike="noStrike">
                <a:solidFill>
                  <a:schemeClr val="dk1"/>
                </a:solidFill>
                <a:latin typeface="Arial"/>
                <a:ea typeface="Arial"/>
                <a:cs typeface="Arial"/>
                <a:sym typeface="Arial"/>
              </a:defRPr>
            </a:lvl1pPr>
            <a:lvl2pPr lvl="1" marR="0" rtl="0" algn="l">
              <a:spcBef>
                <a:spcPts val="747"/>
              </a:spcBef>
              <a:spcAft>
                <a:spcPts val="0"/>
              </a:spcAft>
              <a:buClr>
                <a:schemeClr val="dk2"/>
              </a:buClr>
              <a:buSzPts val="3733"/>
              <a:buFont typeface="Arial"/>
              <a:buNone/>
              <a:defRPr b="0" i="0" sz="3733" u="none" cap="none" strike="noStrike">
                <a:solidFill>
                  <a:schemeClr val="dk1"/>
                </a:solidFill>
                <a:latin typeface="Arial"/>
                <a:ea typeface="Arial"/>
                <a:cs typeface="Arial"/>
                <a:sym typeface="Arial"/>
              </a:defRPr>
            </a:lvl2pPr>
            <a:lvl3pPr lvl="2" marR="0" rtl="0" algn="l">
              <a:spcBef>
                <a:spcPts val="640"/>
              </a:spcBef>
              <a:spcAft>
                <a:spcPts val="0"/>
              </a:spcAft>
              <a:buClr>
                <a:schemeClr val="lt2"/>
              </a:buClr>
              <a:buSzPts val="3200"/>
              <a:buFont typeface="Arial"/>
              <a:buNone/>
              <a:defRPr b="0" i="0" sz="3200" u="none" cap="none" strike="noStrike">
                <a:solidFill>
                  <a:schemeClr val="dk1"/>
                </a:solidFill>
                <a:latin typeface="Arial"/>
                <a:ea typeface="Arial"/>
                <a:cs typeface="Arial"/>
                <a:sym typeface="Arial"/>
              </a:defRPr>
            </a:lvl3pPr>
            <a:lvl4pPr lvl="3" marR="0" rtl="0" algn="l">
              <a:spcBef>
                <a:spcPts val="533"/>
              </a:spcBef>
              <a:spcAft>
                <a:spcPts val="0"/>
              </a:spcAft>
              <a:buClr>
                <a:schemeClr val="accent1"/>
              </a:buClr>
              <a:buSzPts val="2667"/>
              <a:buFont typeface="Arial"/>
              <a:buNone/>
              <a:defRPr b="0" i="0" sz="2667" u="none" cap="none" strike="noStrike">
                <a:solidFill>
                  <a:schemeClr val="dk1"/>
                </a:solidFill>
                <a:latin typeface="Arial"/>
                <a:ea typeface="Arial"/>
                <a:cs typeface="Arial"/>
                <a:sym typeface="Arial"/>
              </a:defRPr>
            </a:lvl4pPr>
            <a:lvl5pPr lvl="4" marR="0" rtl="0" algn="l">
              <a:spcBef>
                <a:spcPts val="533"/>
              </a:spcBef>
              <a:spcAft>
                <a:spcPts val="0"/>
              </a:spcAft>
              <a:buClr>
                <a:schemeClr val="dk2"/>
              </a:buClr>
              <a:buSzPts val="2667"/>
              <a:buFont typeface="Arial"/>
              <a:buNone/>
              <a:defRPr b="0" i="0" sz="2667" u="none" cap="none" strike="noStrike">
                <a:solidFill>
                  <a:schemeClr val="dk1"/>
                </a:solidFill>
                <a:latin typeface="Arial"/>
                <a:ea typeface="Arial"/>
                <a:cs typeface="Arial"/>
                <a:sym typeface="Arial"/>
              </a:defRPr>
            </a:lvl5pPr>
            <a:lvl6pPr lvl="5" marR="0" rtl="0" algn="l">
              <a:spcBef>
                <a:spcPts val="533"/>
              </a:spcBef>
              <a:spcAft>
                <a:spcPts val="0"/>
              </a:spcAft>
              <a:buClr>
                <a:schemeClr val="dk1"/>
              </a:buClr>
              <a:buSzPts val="2667"/>
              <a:buFont typeface="Arial"/>
              <a:buNone/>
              <a:defRPr b="0" i="0" sz="2667" u="none" cap="none" strike="noStrike">
                <a:solidFill>
                  <a:schemeClr val="dk1"/>
                </a:solidFill>
                <a:latin typeface="Calibri"/>
                <a:ea typeface="Calibri"/>
                <a:cs typeface="Calibri"/>
                <a:sym typeface="Calibri"/>
              </a:defRPr>
            </a:lvl6pPr>
            <a:lvl7pPr lvl="6" marR="0" rtl="0" algn="l">
              <a:spcBef>
                <a:spcPts val="533"/>
              </a:spcBef>
              <a:spcAft>
                <a:spcPts val="0"/>
              </a:spcAft>
              <a:buClr>
                <a:schemeClr val="dk1"/>
              </a:buClr>
              <a:buSzPts val="2667"/>
              <a:buFont typeface="Arial"/>
              <a:buNone/>
              <a:defRPr b="0" i="0" sz="2667" u="none" cap="none" strike="noStrike">
                <a:solidFill>
                  <a:schemeClr val="dk1"/>
                </a:solidFill>
                <a:latin typeface="Calibri"/>
                <a:ea typeface="Calibri"/>
                <a:cs typeface="Calibri"/>
                <a:sym typeface="Calibri"/>
              </a:defRPr>
            </a:lvl7pPr>
            <a:lvl8pPr lvl="7" marR="0" rtl="0" algn="l">
              <a:spcBef>
                <a:spcPts val="533"/>
              </a:spcBef>
              <a:spcAft>
                <a:spcPts val="0"/>
              </a:spcAft>
              <a:buClr>
                <a:schemeClr val="dk1"/>
              </a:buClr>
              <a:buSzPts val="2667"/>
              <a:buFont typeface="Arial"/>
              <a:buNone/>
              <a:defRPr b="0" i="0" sz="2667" u="none" cap="none" strike="noStrike">
                <a:solidFill>
                  <a:schemeClr val="dk1"/>
                </a:solidFill>
                <a:latin typeface="Calibri"/>
                <a:ea typeface="Calibri"/>
                <a:cs typeface="Calibri"/>
                <a:sym typeface="Calibri"/>
              </a:defRPr>
            </a:lvl8pPr>
            <a:lvl9pPr lvl="8" marR="0" rtl="0" algn="l">
              <a:spcBef>
                <a:spcPts val="533"/>
              </a:spcBef>
              <a:spcAft>
                <a:spcPts val="0"/>
              </a:spcAft>
              <a:buClr>
                <a:schemeClr val="dk1"/>
              </a:buClr>
              <a:buSzPts val="2667"/>
              <a:buFont typeface="Arial"/>
              <a:buNone/>
              <a:defRPr b="0" i="0" sz="2667" u="none" cap="none" strike="noStrike">
                <a:solidFill>
                  <a:schemeClr val="dk1"/>
                </a:solidFill>
                <a:latin typeface="Calibri"/>
                <a:ea typeface="Calibri"/>
                <a:cs typeface="Calibri"/>
                <a:sym typeface="Calibri"/>
              </a:defRPr>
            </a:lvl9pPr>
          </a:lstStyle>
          <a:p/>
        </p:txBody>
      </p:sp>
      <p:sp>
        <p:nvSpPr>
          <p:cNvPr id="59" name="Google Shape;59;p10"/>
          <p:cNvSpPr txBox="1"/>
          <p:nvPr>
            <p:ph idx="1" type="body"/>
          </p:nvPr>
        </p:nvSpPr>
        <p:spPr>
          <a:xfrm>
            <a:off x="2389717" y="5367341"/>
            <a:ext cx="7315200" cy="804863"/>
          </a:xfrm>
          <a:prstGeom prst="rect">
            <a:avLst/>
          </a:prstGeom>
          <a:noFill/>
          <a:ln>
            <a:noFill/>
          </a:ln>
        </p:spPr>
        <p:txBody>
          <a:bodyPr anchorCtr="0" anchor="t" bIns="45700" lIns="91425" spcFirstLastPara="1" rIns="91425" wrap="square" tIns="45700"/>
          <a:lstStyle>
            <a:lvl1pPr indent="-228600" lvl="0" marL="457200" algn="l">
              <a:spcBef>
                <a:spcPts val="373"/>
              </a:spcBef>
              <a:spcAft>
                <a:spcPts val="0"/>
              </a:spcAft>
              <a:buSzPts val="1867"/>
              <a:buNone/>
              <a:defRPr sz="1867"/>
            </a:lvl1pPr>
            <a:lvl2pPr indent="-228600" lvl="1" marL="914400" algn="l">
              <a:spcBef>
                <a:spcPts val="320"/>
              </a:spcBef>
              <a:spcAft>
                <a:spcPts val="0"/>
              </a:spcAft>
              <a:buSzPts val="1600"/>
              <a:buNone/>
              <a:defRPr sz="1600"/>
            </a:lvl2pPr>
            <a:lvl3pPr indent="-228600" lvl="2" marL="1371600" algn="l">
              <a:spcBef>
                <a:spcPts val="267"/>
              </a:spcBef>
              <a:spcAft>
                <a:spcPts val="0"/>
              </a:spcAft>
              <a:buSzPts val="1333"/>
              <a:buNone/>
              <a:defRPr sz="1333"/>
            </a:lvl3pPr>
            <a:lvl4pPr indent="-228600" lvl="3" marL="1828800" algn="l">
              <a:spcBef>
                <a:spcPts val="240"/>
              </a:spcBef>
              <a:spcAft>
                <a:spcPts val="0"/>
              </a:spcAft>
              <a:buSzPts val="1200"/>
              <a:buNone/>
              <a:defRPr sz="1200"/>
            </a:lvl4pPr>
            <a:lvl5pPr indent="-228600" lvl="4" marL="2286000" algn="l">
              <a:spcBef>
                <a:spcPts val="240"/>
              </a:spcBef>
              <a:spcAft>
                <a:spcPts val="0"/>
              </a:spcAft>
              <a:buSzPts val="1200"/>
              <a:buNone/>
              <a:defRPr sz="1200"/>
            </a:lvl5pPr>
            <a:lvl6pPr indent="-228600" lvl="5" marL="2743200" algn="l">
              <a:spcBef>
                <a:spcPts val="240"/>
              </a:spcBef>
              <a:spcAft>
                <a:spcPts val="0"/>
              </a:spcAft>
              <a:buClr>
                <a:schemeClr val="dk1"/>
              </a:buClr>
              <a:buSzPts val="1200"/>
              <a:buNone/>
              <a:defRPr sz="1200"/>
            </a:lvl6pPr>
            <a:lvl7pPr indent="-228600" lvl="6" marL="3200400" algn="l">
              <a:spcBef>
                <a:spcPts val="240"/>
              </a:spcBef>
              <a:spcAft>
                <a:spcPts val="0"/>
              </a:spcAft>
              <a:buClr>
                <a:schemeClr val="dk1"/>
              </a:buClr>
              <a:buSzPts val="1200"/>
              <a:buNone/>
              <a:defRPr sz="1200"/>
            </a:lvl7pPr>
            <a:lvl8pPr indent="-228600" lvl="7" marL="3657600" algn="l">
              <a:spcBef>
                <a:spcPts val="240"/>
              </a:spcBef>
              <a:spcAft>
                <a:spcPts val="0"/>
              </a:spcAft>
              <a:buClr>
                <a:schemeClr val="dk1"/>
              </a:buClr>
              <a:buSzPts val="1200"/>
              <a:buNone/>
              <a:defRPr sz="1200"/>
            </a:lvl8pPr>
            <a:lvl9pPr indent="-228600" lvl="8" marL="4114800" algn="l">
              <a:spcBef>
                <a:spcPts val="240"/>
              </a:spcBef>
              <a:spcAft>
                <a:spcPts val="0"/>
              </a:spcAft>
              <a:buClr>
                <a:schemeClr val="dk1"/>
              </a:buClr>
              <a:buSzPts val="1200"/>
              <a:buNone/>
              <a:defRPr sz="1200"/>
            </a:lvl9pPr>
          </a:lstStyle>
          <a:p/>
        </p:txBody>
      </p:sp>
      <p:sp>
        <p:nvSpPr>
          <p:cNvPr id="60" name="Google Shape;60;p10"/>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10"/>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p:cSld name="Table">
    <p:spTree>
      <p:nvGrpSpPr>
        <p:cNvPr id="662" name="Shape 662"/>
        <p:cNvGrpSpPr/>
        <p:nvPr/>
      </p:nvGrpSpPr>
      <p:grpSpPr>
        <a:xfrm>
          <a:off x="0" y="0"/>
          <a:ext cx="0" cy="0"/>
          <a:chOff x="0" y="0"/>
          <a:chExt cx="0" cy="0"/>
        </a:xfrm>
      </p:grpSpPr>
      <p:pic>
        <p:nvPicPr>
          <p:cNvPr id="663" name="Google Shape;663;p94"/>
          <p:cNvPicPr preferRelativeResize="0"/>
          <p:nvPr/>
        </p:nvPicPr>
        <p:blipFill rotWithShape="1">
          <a:blip r:embed="rId2">
            <a:alphaModFix amt="25000"/>
          </a:blip>
          <a:srcRect b="0" l="0" r="0" t="0"/>
          <a:stretch/>
        </p:blipFill>
        <p:spPr>
          <a:xfrm rot="10800000">
            <a:off x="10362152" y="-335666"/>
            <a:ext cx="1829848" cy="8275899"/>
          </a:xfrm>
          <a:prstGeom prst="rect">
            <a:avLst/>
          </a:prstGeom>
          <a:noFill/>
          <a:ln>
            <a:noFill/>
          </a:ln>
        </p:spPr>
      </p:pic>
      <p:grpSp>
        <p:nvGrpSpPr>
          <p:cNvPr id="664" name="Google Shape;664;p94"/>
          <p:cNvGrpSpPr/>
          <p:nvPr/>
        </p:nvGrpSpPr>
        <p:grpSpPr>
          <a:xfrm>
            <a:off x="10385301" y="-7951"/>
            <a:ext cx="1138362" cy="281546"/>
            <a:chOff x="5526819" y="6576452"/>
            <a:chExt cx="1138362" cy="281546"/>
          </a:xfrm>
        </p:grpSpPr>
        <p:sp>
          <p:nvSpPr>
            <p:cNvPr id="665" name="Google Shape;665;p94"/>
            <p:cNvSpPr/>
            <p:nvPr/>
          </p:nvSpPr>
          <p:spPr>
            <a:xfrm>
              <a:off x="5526819" y="6581001"/>
              <a:ext cx="1138362" cy="276998"/>
            </a:xfrm>
            <a:prstGeom prst="rect">
              <a:avLst/>
            </a:prstGeom>
            <a:solidFill>
              <a:srgbClr val="4597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765">
                <a:solidFill>
                  <a:schemeClr val="lt1"/>
                </a:solidFill>
                <a:latin typeface="Quattrocento Sans"/>
                <a:ea typeface="Quattrocento Sans"/>
                <a:cs typeface="Quattrocento Sans"/>
                <a:sym typeface="Quattrocento Sans"/>
              </a:endParaRPr>
            </a:p>
          </p:txBody>
        </p:sp>
        <p:sp>
          <p:nvSpPr>
            <p:cNvPr id="666" name="Google Shape;666;p94"/>
            <p:cNvSpPr txBox="1"/>
            <p:nvPr/>
          </p:nvSpPr>
          <p:spPr>
            <a:xfrm>
              <a:off x="5591086" y="6576452"/>
              <a:ext cx="1009828" cy="27699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Quattrocento Sans"/>
                  <a:ea typeface="Quattrocento Sans"/>
                  <a:cs typeface="Quattrocento Sans"/>
                  <a:sym typeface="Quattrocento Sans"/>
                </a:rPr>
                <a:t>Microsoft AI</a:t>
              </a:r>
              <a:endParaRPr/>
            </a:p>
          </p:txBody>
        </p:sp>
      </p:grpSp>
      <p:sp>
        <p:nvSpPr>
          <p:cNvPr id="667" name="Google Shape;667;p94"/>
          <p:cNvSpPr txBox="1"/>
          <p:nvPr>
            <p:ph idx="1" type="body"/>
          </p:nvPr>
        </p:nvSpPr>
        <p:spPr>
          <a:xfrm>
            <a:off x="636438" y="632178"/>
            <a:ext cx="6623103" cy="914400"/>
          </a:xfrm>
          <a:prstGeom prst="rect">
            <a:avLst/>
          </a:prstGeom>
          <a:noFill/>
          <a:ln>
            <a:noFill/>
          </a:ln>
        </p:spPr>
        <p:txBody>
          <a:bodyPr anchorCtr="0" anchor="t" bIns="0" lIns="0" spcFirstLastPara="1" rIns="0" wrap="square" tIns="0"/>
          <a:lstStyle>
            <a:lvl1pPr indent="-228600" lvl="0" marL="457200" algn="l">
              <a:lnSpc>
                <a:spcPct val="100000"/>
              </a:lnSpc>
              <a:spcBef>
                <a:spcPts val="720"/>
              </a:spcBef>
              <a:spcAft>
                <a:spcPts val="0"/>
              </a:spcAft>
              <a:buClr>
                <a:srgbClr val="4597EA"/>
              </a:buClr>
              <a:buSzPts val="3240"/>
              <a:buNone/>
              <a:defRPr b="0" i="0" sz="3600">
                <a:solidFill>
                  <a:srgbClr val="4597EA"/>
                </a:solidFill>
                <a:latin typeface="Quattrocento Sans"/>
                <a:ea typeface="Quattrocento Sans"/>
                <a:cs typeface="Quattrocento Sans"/>
                <a:sym typeface="Quattrocento Sans"/>
              </a:defRPr>
            </a:lvl1pPr>
            <a:lvl2pPr indent="-228600" lvl="1" marL="914400" algn="l">
              <a:lnSpc>
                <a:spcPct val="100000"/>
              </a:lnSpc>
              <a:spcBef>
                <a:spcPts val="320"/>
              </a:spcBef>
              <a:spcAft>
                <a:spcPts val="0"/>
              </a:spcAft>
              <a:buClr>
                <a:schemeClr val="dk1"/>
              </a:buClr>
              <a:buSzPts val="1440"/>
              <a:buNone/>
              <a:defRPr b="1" i="0" sz="1600" cap="none">
                <a:latin typeface="Quattrocento Sans"/>
                <a:ea typeface="Quattrocento Sans"/>
                <a:cs typeface="Quattrocento Sans"/>
                <a:sym typeface="Quattrocento Sans"/>
              </a:defRPr>
            </a:lvl2pPr>
            <a:lvl3pPr indent="-331469" lvl="2" marL="1371600" algn="l">
              <a:lnSpc>
                <a:spcPct val="100000"/>
              </a:lnSpc>
              <a:spcBef>
                <a:spcPts val="360"/>
              </a:spcBef>
              <a:spcAft>
                <a:spcPts val="0"/>
              </a:spcAft>
              <a:buClr>
                <a:schemeClr val="dk1"/>
              </a:buClr>
              <a:buSzPts val="1620"/>
              <a:buChar char="·"/>
              <a:defRPr/>
            </a:lvl3pPr>
            <a:lvl4pPr indent="-331469" lvl="3" marL="1828800" algn="l">
              <a:lnSpc>
                <a:spcPct val="100000"/>
              </a:lnSpc>
              <a:spcBef>
                <a:spcPts val="360"/>
              </a:spcBef>
              <a:spcAft>
                <a:spcPts val="0"/>
              </a:spcAft>
              <a:buClr>
                <a:schemeClr val="dk1"/>
              </a:buClr>
              <a:buSzPts val="1620"/>
              <a:buChar char="·"/>
              <a:defRPr/>
            </a:lvl4pPr>
            <a:lvl5pPr indent="-331470" lvl="4" marL="2286000" algn="l">
              <a:lnSpc>
                <a:spcPct val="10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p:cSld name="Section Title">
    <p:spTree>
      <p:nvGrpSpPr>
        <p:cNvPr id="668" name="Shape 668"/>
        <p:cNvGrpSpPr/>
        <p:nvPr/>
      </p:nvGrpSpPr>
      <p:grpSpPr>
        <a:xfrm>
          <a:off x="0" y="0"/>
          <a:ext cx="0" cy="0"/>
          <a:chOff x="0" y="0"/>
          <a:chExt cx="0" cy="0"/>
        </a:xfrm>
      </p:grpSpPr>
      <p:sp>
        <p:nvSpPr>
          <p:cNvPr id="669" name="Google Shape;669;p95"/>
          <p:cNvSpPr txBox="1"/>
          <p:nvPr>
            <p:ph type="title"/>
          </p:nvPr>
        </p:nvSpPr>
        <p:spPr>
          <a:xfrm>
            <a:off x="585216" y="3035808"/>
            <a:ext cx="9144000" cy="498598"/>
          </a:xfrm>
          <a:prstGeom prst="rect">
            <a:avLst/>
          </a:prstGeom>
          <a:noFill/>
          <a:ln>
            <a:noFill/>
          </a:ln>
        </p:spPr>
        <p:txBody>
          <a:bodyPr anchorCtr="0" anchor="b" bIns="0" lIns="0" spcFirstLastPara="1" rIns="0" wrap="square" tIns="0"/>
          <a:lstStyle>
            <a:lvl1pPr lvl="0" algn="l">
              <a:lnSpc>
                <a:spcPct val="90000"/>
              </a:lnSpc>
              <a:spcBef>
                <a:spcPts val="0"/>
              </a:spcBef>
              <a:spcAft>
                <a:spcPts val="0"/>
              </a:spcAft>
              <a:buClr>
                <a:schemeClr val="lt1"/>
              </a:buClr>
              <a:buSzPts val="3600"/>
              <a:buFont typeface="Quattrocento Sans"/>
              <a:buNone/>
              <a:defRPr b="1" sz="3600" cap="none">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Title Slide Solid">
  <p:cSld name="9_Title Slide Solid">
    <p:spTree>
      <p:nvGrpSpPr>
        <p:cNvPr id="676" name="Shape 676"/>
        <p:cNvGrpSpPr/>
        <p:nvPr/>
      </p:nvGrpSpPr>
      <p:grpSpPr>
        <a:xfrm>
          <a:off x="0" y="0"/>
          <a:ext cx="0" cy="0"/>
          <a:chOff x="0" y="0"/>
          <a:chExt cx="0" cy="0"/>
        </a:xfrm>
      </p:grpSpPr>
      <p:pic>
        <p:nvPicPr>
          <p:cNvPr id="677" name="Google Shape;677;p97"/>
          <p:cNvPicPr preferRelativeResize="0"/>
          <p:nvPr/>
        </p:nvPicPr>
        <p:blipFill rotWithShape="1">
          <a:blip r:embed="rId2">
            <a:alphaModFix/>
          </a:blip>
          <a:srcRect b="0" l="0" r="0" t="0"/>
          <a:stretch/>
        </p:blipFill>
        <p:spPr>
          <a:xfrm>
            <a:off x="-7818" y="0"/>
            <a:ext cx="12190278" cy="6858000"/>
          </a:xfrm>
          <a:prstGeom prst="rect">
            <a:avLst/>
          </a:prstGeom>
          <a:noFill/>
          <a:ln>
            <a:noFill/>
          </a:ln>
        </p:spPr>
      </p:pic>
      <p:sp>
        <p:nvSpPr>
          <p:cNvPr id="678" name="Google Shape;678;p97"/>
          <p:cNvSpPr/>
          <p:nvPr/>
        </p:nvSpPr>
        <p:spPr>
          <a:xfrm>
            <a:off x="-15725" y="0"/>
            <a:ext cx="5984100" cy="6858000"/>
          </a:xfrm>
          <a:prstGeom prst="rect">
            <a:avLst/>
          </a:prstGeom>
          <a:solidFill>
            <a:srgbClr val="000000">
              <a:alpha val="54900"/>
            </a:srgbClr>
          </a:solidFill>
          <a:ln>
            <a:noFill/>
          </a:ln>
        </p:spPr>
        <p:txBody>
          <a:bodyPr anchorCtr="0" anchor="t" bIns="143375" lIns="179200" spcFirstLastPara="1" rIns="179200" wrap="square" tIns="143375">
            <a:noAutofit/>
          </a:bodyPr>
          <a:lstStyle/>
          <a:p>
            <a:pPr indent="0" lvl="0" marL="0" marR="0" rtl="0" algn="ctr">
              <a:lnSpc>
                <a:spcPct val="90000"/>
              </a:lnSpc>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679" name="Google Shape;679;p97"/>
          <p:cNvSpPr txBox="1"/>
          <p:nvPr>
            <p:ph type="title"/>
          </p:nvPr>
        </p:nvSpPr>
        <p:spPr>
          <a:xfrm>
            <a:off x="150852" y="2057400"/>
            <a:ext cx="5211600" cy="2743500"/>
          </a:xfrm>
          <a:prstGeom prst="rect">
            <a:avLst/>
          </a:prstGeom>
          <a:noFill/>
          <a:ln>
            <a:noFill/>
          </a:ln>
        </p:spPr>
        <p:txBody>
          <a:bodyPr anchorCtr="0" anchor="t" bIns="91425" lIns="137175" spcFirstLastPara="1" rIns="146300" wrap="square" tIns="182875"/>
          <a:lstStyle>
            <a:lvl1pPr lvl="0" rtl="0" algn="l">
              <a:lnSpc>
                <a:spcPct val="90000"/>
              </a:lnSpc>
              <a:spcBef>
                <a:spcPts val="0"/>
              </a:spcBef>
              <a:spcAft>
                <a:spcPts val="0"/>
              </a:spcAft>
              <a:buClr>
                <a:srgbClr val="FFFFFF"/>
              </a:buClr>
              <a:buSzPts val="4400"/>
              <a:buFont typeface="Calibri"/>
              <a:buNone/>
              <a:defRPr sz="4400">
                <a:solidFill>
                  <a:srgbClr val="FFFFFF"/>
                </a:solidFill>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pic>
        <p:nvPicPr>
          <p:cNvPr id="680" name="Google Shape;680;p97"/>
          <p:cNvPicPr preferRelativeResize="0"/>
          <p:nvPr/>
        </p:nvPicPr>
        <p:blipFill rotWithShape="1">
          <a:blip r:embed="rId3">
            <a:alphaModFix/>
          </a:blip>
          <a:srcRect b="0" l="0" r="0" t="0"/>
          <a:stretch/>
        </p:blipFill>
        <p:spPr>
          <a:xfrm>
            <a:off x="91942" y="200781"/>
            <a:ext cx="1946824" cy="715940"/>
          </a:xfrm>
          <a:prstGeom prst="rect">
            <a:avLst/>
          </a:prstGeom>
          <a:noFill/>
          <a:ln>
            <a:noFill/>
          </a:ln>
        </p:spPr>
      </p:pic>
      <p:sp>
        <p:nvSpPr>
          <p:cNvPr id="681" name="Google Shape;681;p97"/>
          <p:cNvSpPr txBox="1"/>
          <p:nvPr>
            <p:ph idx="1" type="body"/>
          </p:nvPr>
        </p:nvSpPr>
        <p:spPr>
          <a:xfrm>
            <a:off x="150852" y="4800602"/>
            <a:ext cx="5211600" cy="914400"/>
          </a:xfrm>
          <a:prstGeom prst="rect">
            <a:avLst/>
          </a:prstGeom>
          <a:noFill/>
          <a:ln>
            <a:noFill/>
          </a:ln>
        </p:spPr>
        <p:txBody>
          <a:bodyPr anchorCtr="0" anchor="t" bIns="45700" lIns="137175" spcFirstLastPara="1" rIns="91425" wrap="square" tIns="91425"/>
          <a:lstStyle>
            <a:lvl1pPr indent="-228600" lvl="0" marL="457200" rtl="0" algn="l">
              <a:lnSpc>
                <a:spcPct val="90000"/>
              </a:lnSpc>
              <a:spcBef>
                <a:spcPts val="0"/>
              </a:spcBef>
              <a:spcAft>
                <a:spcPts val="0"/>
              </a:spcAft>
              <a:buClr>
                <a:schemeClr val="lt1"/>
              </a:buClr>
              <a:buSzPts val="2000"/>
              <a:buNone/>
              <a:defRPr sz="2000">
                <a:solidFill>
                  <a:schemeClr val="lt1"/>
                </a:solidFill>
              </a:defRPr>
            </a:lvl1pPr>
            <a:lvl2pPr indent="-228600" lvl="1" marL="914400" rtl="0" algn="l">
              <a:lnSpc>
                <a:spcPct val="90000"/>
              </a:lnSpc>
              <a:spcBef>
                <a:spcPts val="500"/>
              </a:spcBef>
              <a:spcAft>
                <a:spcPts val="0"/>
              </a:spcAft>
              <a:buClr>
                <a:schemeClr val="lt1"/>
              </a:buClr>
              <a:buSzPts val="2000"/>
              <a:buNone/>
              <a:defRPr sz="2000">
                <a:solidFill>
                  <a:schemeClr val="lt1"/>
                </a:solidFill>
              </a:defRPr>
            </a:lvl2pPr>
            <a:lvl3pPr indent="-228600" lvl="2" marL="1371600" rtl="0" algn="l">
              <a:lnSpc>
                <a:spcPct val="90000"/>
              </a:lnSpc>
              <a:spcBef>
                <a:spcPts val="500"/>
              </a:spcBef>
              <a:spcAft>
                <a:spcPts val="0"/>
              </a:spcAft>
              <a:buClr>
                <a:schemeClr val="lt1"/>
              </a:buClr>
              <a:buSzPts val="2000"/>
              <a:buNone/>
              <a:defRPr sz="2000">
                <a:solidFill>
                  <a:schemeClr val="lt1"/>
                </a:solidFill>
              </a:defRPr>
            </a:lvl3pPr>
            <a:lvl4pPr indent="-228600" lvl="3" marL="1828800" rtl="0" algn="l">
              <a:lnSpc>
                <a:spcPct val="90000"/>
              </a:lnSpc>
              <a:spcBef>
                <a:spcPts val="500"/>
              </a:spcBef>
              <a:spcAft>
                <a:spcPts val="0"/>
              </a:spcAft>
              <a:buClr>
                <a:schemeClr val="lt1"/>
              </a:buClr>
              <a:buSzPts val="2000"/>
              <a:buNone/>
              <a:defRPr sz="2000">
                <a:solidFill>
                  <a:schemeClr val="lt1"/>
                </a:solidFill>
              </a:defRPr>
            </a:lvl4pPr>
            <a:lvl5pPr indent="-228600" lvl="4" marL="2286000" rtl="0" algn="l">
              <a:lnSpc>
                <a:spcPct val="90000"/>
              </a:lnSpc>
              <a:spcBef>
                <a:spcPts val="500"/>
              </a:spcBef>
              <a:spcAft>
                <a:spcPts val="0"/>
              </a:spcAft>
              <a:buClr>
                <a:schemeClr val="lt1"/>
              </a:buClr>
              <a:buSzPts val="2000"/>
              <a:buNone/>
              <a:defRPr sz="2000">
                <a:solidFill>
                  <a:schemeClr val="lt1"/>
                </a:solidFill>
              </a:defRPr>
            </a:lvl5pPr>
            <a:lvl6pPr indent="-336550" lvl="5" marL="2743200" rtl="0" algn="l">
              <a:lnSpc>
                <a:spcPct val="90000"/>
              </a:lnSpc>
              <a:spcBef>
                <a:spcPts val="500"/>
              </a:spcBef>
              <a:spcAft>
                <a:spcPts val="0"/>
              </a:spcAft>
              <a:buClr>
                <a:schemeClr val="dk1"/>
              </a:buClr>
              <a:buSzPts val="1700"/>
              <a:buChar char="•"/>
              <a:defRPr/>
            </a:lvl6pPr>
            <a:lvl7pPr indent="-336550" lvl="6" marL="3200400" rtl="0" algn="l">
              <a:lnSpc>
                <a:spcPct val="90000"/>
              </a:lnSpc>
              <a:spcBef>
                <a:spcPts val="500"/>
              </a:spcBef>
              <a:spcAft>
                <a:spcPts val="0"/>
              </a:spcAft>
              <a:buClr>
                <a:schemeClr val="dk1"/>
              </a:buClr>
              <a:buSzPts val="1700"/>
              <a:buChar char="•"/>
              <a:defRPr/>
            </a:lvl7pPr>
            <a:lvl8pPr indent="-336550" lvl="7" marL="3657600" rtl="0" algn="l">
              <a:lnSpc>
                <a:spcPct val="90000"/>
              </a:lnSpc>
              <a:spcBef>
                <a:spcPts val="500"/>
              </a:spcBef>
              <a:spcAft>
                <a:spcPts val="0"/>
              </a:spcAft>
              <a:buClr>
                <a:schemeClr val="dk1"/>
              </a:buClr>
              <a:buSzPts val="1700"/>
              <a:buChar char="•"/>
              <a:defRPr/>
            </a:lvl8pPr>
            <a:lvl9pPr indent="-336550" lvl="8" marL="4114800" rtl="0" algn="l">
              <a:lnSpc>
                <a:spcPct val="90000"/>
              </a:lnSpc>
              <a:spcBef>
                <a:spcPts val="500"/>
              </a:spcBef>
              <a:spcAft>
                <a:spcPts val="0"/>
              </a:spcAft>
              <a:buClr>
                <a:schemeClr val="dk1"/>
              </a:buClr>
              <a:buSzPts val="1700"/>
              <a:buChar char="•"/>
              <a:defRPr/>
            </a:lvl9pPr>
          </a:lstStyle>
          <a:p/>
        </p:txBody>
      </p:sp>
    </p:spTree>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p:cSld name="1_Title and Content">
    <p:spTree>
      <p:nvGrpSpPr>
        <p:cNvPr id="682" name="Shape 682"/>
        <p:cNvGrpSpPr/>
        <p:nvPr/>
      </p:nvGrpSpPr>
      <p:grpSpPr>
        <a:xfrm>
          <a:off x="0" y="0"/>
          <a:ext cx="0" cy="0"/>
          <a:chOff x="0" y="0"/>
          <a:chExt cx="0" cy="0"/>
        </a:xfrm>
      </p:grpSpPr>
      <p:sp>
        <p:nvSpPr>
          <p:cNvPr id="683" name="Google Shape;683;p9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dk1"/>
              </a:buClr>
              <a:buSzPts val="17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684" name="Google Shape;684;p98"/>
          <p:cNvSpPr txBox="1"/>
          <p:nvPr>
            <p:ph idx="1" type="body"/>
          </p:nvPr>
        </p:nvSpPr>
        <p:spPr>
          <a:xfrm>
            <a:off x="584200" y="1435497"/>
            <a:ext cx="11018400" cy="2307900"/>
          </a:xfrm>
          <a:prstGeom prst="rect">
            <a:avLst/>
          </a:prstGeom>
          <a:noFill/>
          <a:ln>
            <a:noFill/>
          </a:ln>
        </p:spPr>
        <p:txBody>
          <a:bodyPr anchorCtr="0" anchor="t" bIns="45700" lIns="91425" spcFirstLastPara="1" rIns="91425" wrap="square" tIns="45700"/>
          <a:lstStyle>
            <a:lvl1pPr indent="-336550" lvl="0" marL="457200" rtl="0" algn="l">
              <a:lnSpc>
                <a:spcPct val="90000"/>
              </a:lnSpc>
              <a:spcBef>
                <a:spcPts val="900"/>
              </a:spcBef>
              <a:spcAft>
                <a:spcPts val="0"/>
              </a:spcAft>
              <a:buClr>
                <a:schemeClr val="dk1"/>
              </a:buClr>
              <a:buSzPts val="1700"/>
              <a:buChar char="•"/>
              <a:defRPr/>
            </a:lvl1pPr>
            <a:lvl2pPr indent="-336550" lvl="1" marL="914400" rtl="0" algn="l">
              <a:lnSpc>
                <a:spcPct val="90000"/>
              </a:lnSpc>
              <a:spcBef>
                <a:spcPts val="500"/>
              </a:spcBef>
              <a:spcAft>
                <a:spcPts val="0"/>
              </a:spcAft>
              <a:buClr>
                <a:schemeClr val="dk1"/>
              </a:buClr>
              <a:buSzPts val="1700"/>
              <a:buChar char="•"/>
              <a:defRPr/>
            </a:lvl2pPr>
            <a:lvl3pPr indent="-336550" lvl="2" marL="1371600" rtl="0" algn="l">
              <a:lnSpc>
                <a:spcPct val="90000"/>
              </a:lnSpc>
              <a:spcBef>
                <a:spcPts val="500"/>
              </a:spcBef>
              <a:spcAft>
                <a:spcPts val="0"/>
              </a:spcAft>
              <a:buClr>
                <a:schemeClr val="dk1"/>
              </a:buClr>
              <a:buSzPts val="1700"/>
              <a:buChar char="•"/>
              <a:defRPr/>
            </a:lvl3pPr>
            <a:lvl4pPr indent="-336550" lvl="3" marL="1828800" rtl="0" algn="l">
              <a:lnSpc>
                <a:spcPct val="90000"/>
              </a:lnSpc>
              <a:spcBef>
                <a:spcPts val="500"/>
              </a:spcBef>
              <a:spcAft>
                <a:spcPts val="0"/>
              </a:spcAft>
              <a:buClr>
                <a:schemeClr val="dk1"/>
              </a:buClr>
              <a:buSzPts val="1700"/>
              <a:buChar char="•"/>
              <a:defRPr/>
            </a:lvl4pPr>
            <a:lvl5pPr indent="-336550" lvl="4" marL="2286000" rtl="0" algn="l">
              <a:lnSpc>
                <a:spcPct val="90000"/>
              </a:lnSpc>
              <a:spcBef>
                <a:spcPts val="500"/>
              </a:spcBef>
              <a:spcAft>
                <a:spcPts val="0"/>
              </a:spcAft>
              <a:buClr>
                <a:schemeClr val="dk1"/>
              </a:buClr>
              <a:buSzPts val="1700"/>
              <a:buChar char="•"/>
              <a:defRPr/>
            </a:lvl5pPr>
            <a:lvl6pPr indent="-336550" lvl="5" marL="2743200" rtl="0" algn="l">
              <a:lnSpc>
                <a:spcPct val="90000"/>
              </a:lnSpc>
              <a:spcBef>
                <a:spcPts val="500"/>
              </a:spcBef>
              <a:spcAft>
                <a:spcPts val="0"/>
              </a:spcAft>
              <a:buClr>
                <a:schemeClr val="dk1"/>
              </a:buClr>
              <a:buSzPts val="1700"/>
              <a:buChar char="•"/>
              <a:defRPr/>
            </a:lvl6pPr>
            <a:lvl7pPr indent="-336550" lvl="6" marL="3200400" rtl="0" algn="l">
              <a:lnSpc>
                <a:spcPct val="90000"/>
              </a:lnSpc>
              <a:spcBef>
                <a:spcPts val="500"/>
              </a:spcBef>
              <a:spcAft>
                <a:spcPts val="0"/>
              </a:spcAft>
              <a:buClr>
                <a:schemeClr val="dk1"/>
              </a:buClr>
              <a:buSzPts val="1700"/>
              <a:buChar char="•"/>
              <a:defRPr/>
            </a:lvl7pPr>
            <a:lvl8pPr indent="-336550" lvl="7" marL="3657600" rtl="0" algn="l">
              <a:lnSpc>
                <a:spcPct val="90000"/>
              </a:lnSpc>
              <a:spcBef>
                <a:spcPts val="500"/>
              </a:spcBef>
              <a:spcAft>
                <a:spcPts val="0"/>
              </a:spcAft>
              <a:buClr>
                <a:schemeClr val="dk1"/>
              </a:buClr>
              <a:buSzPts val="1700"/>
              <a:buChar char="•"/>
              <a:defRPr/>
            </a:lvl8pPr>
            <a:lvl9pPr indent="-336550" lvl="8" marL="4114800" rtl="0" algn="l">
              <a:lnSpc>
                <a:spcPct val="90000"/>
              </a:lnSpc>
              <a:spcBef>
                <a:spcPts val="500"/>
              </a:spcBef>
              <a:spcAft>
                <a:spcPts val="0"/>
              </a:spcAft>
              <a:buClr>
                <a:schemeClr val="dk1"/>
              </a:buClr>
              <a:buSzPts val="1700"/>
              <a:buChar char="•"/>
              <a:defRPr/>
            </a:lvl9pPr>
          </a:lstStyle>
          <a:p/>
        </p:txBody>
      </p:sp>
    </p:spTree>
  </p:cSld>
  <p:clrMapOvr>
    <a:masterClrMapping/>
  </p:clrMapOvr>
  <p:transition>
    <p:fade/>
  </p:transition>
  <p:extLst>
    <p:ext uri="{DCECCB84-F9BA-43D5-87BE-67443E8EF086}">
      <p15:sldGuideLst>
        <p15:guide id="1" orient="horz" pos="1272">
          <p15:clr>
            <a:srgbClr val="5ACBF0"/>
          </p15:clr>
        </p15:guide>
        <p15:guide id="2" orient="horz" pos="288">
          <p15:clr>
            <a:srgbClr val="5ACBF0"/>
          </p15:clr>
        </p15:guide>
        <p15:guide id="3"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685" name="Shape 685"/>
        <p:cNvGrpSpPr/>
        <p:nvPr/>
      </p:nvGrpSpPr>
      <p:grpSpPr>
        <a:xfrm>
          <a:off x="0" y="0"/>
          <a:ext cx="0" cy="0"/>
          <a:chOff x="0" y="0"/>
          <a:chExt cx="0" cy="0"/>
        </a:xfrm>
      </p:grpSpPr>
      <p:sp>
        <p:nvSpPr>
          <p:cNvPr id="686" name="Google Shape;686;p9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dk1"/>
              </a:buClr>
              <a:buSzPts val="17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687" name="Google Shape;687;p9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lstStyle>
            <a:lvl1pPr indent="-336550" lvl="0" marL="457200" rtl="0" algn="l">
              <a:lnSpc>
                <a:spcPct val="90000"/>
              </a:lnSpc>
              <a:spcBef>
                <a:spcPts val="900"/>
              </a:spcBef>
              <a:spcAft>
                <a:spcPts val="0"/>
              </a:spcAft>
              <a:buClr>
                <a:schemeClr val="dk1"/>
              </a:buClr>
              <a:buSzPts val="1700"/>
              <a:buChar char="•"/>
              <a:defRPr/>
            </a:lvl1pPr>
            <a:lvl2pPr indent="-336550" lvl="1" marL="914400" rtl="0" algn="l">
              <a:lnSpc>
                <a:spcPct val="90000"/>
              </a:lnSpc>
              <a:spcBef>
                <a:spcPts val="500"/>
              </a:spcBef>
              <a:spcAft>
                <a:spcPts val="0"/>
              </a:spcAft>
              <a:buClr>
                <a:schemeClr val="dk1"/>
              </a:buClr>
              <a:buSzPts val="1700"/>
              <a:buChar char="•"/>
              <a:defRPr/>
            </a:lvl2pPr>
            <a:lvl3pPr indent="-336550" lvl="2" marL="1371600" rtl="0" algn="l">
              <a:lnSpc>
                <a:spcPct val="90000"/>
              </a:lnSpc>
              <a:spcBef>
                <a:spcPts val="500"/>
              </a:spcBef>
              <a:spcAft>
                <a:spcPts val="0"/>
              </a:spcAft>
              <a:buClr>
                <a:schemeClr val="dk1"/>
              </a:buClr>
              <a:buSzPts val="1700"/>
              <a:buChar char="•"/>
              <a:defRPr/>
            </a:lvl3pPr>
            <a:lvl4pPr indent="-336550" lvl="3" marL="1828800" rtl="0" algn="l">
              <a:lnSpc>
                <a:spcPct val="90000"/>
              </a:lnSpc>
              <a:spcBef>
                <a:spcPts val="500"/>
              </a:spcBef>
              <a:spcAft>
                <a:spcPts val="0"/>
              </a:spcAft>
              <a:buClr>
                <a:schemeClr val="dk1"/>
              </a:buClr>
              <a:buSzPts val="1700"/>
              <a:buChar char="•"/>
              <a:defRPr/>
            </a:lvl4pPr>
            <a:lvl5pPr indent="-336550" lvl="4" marL="2286000" rtl="0" algn="l">
              <a:lnSpc>
                <a:spcPct val="90000"/>
              </a:lnSpc>
              <a:spcBef>
                <a:spcPts val="500"/>
              </a:spcBef>
              <a:spcAft>
                <a:spcPts val="0"/>
              </a:spcAft>
              <a:buClr>
                <a:schemeClr val="dk1"/>
              </a:buClr>
              <a:buSzPts val="1700"/>
              <a:buChar char="•"/>
              <a:defRPr/>
            </a:lvl5pPr>
            <a:lvl6pPr indent="-336550" lvl="5" marL="2743200" rtl="0" algn="l">
              <a:lnSpc>
                <a:spcPct val="90000"/>
              </a:lnSpc>
              <a:spcBef>
                <a:spcPts val="500"/>
              </a:spcBef>
              <a:spcAft>
                <a:spcPts val="0"/>
              </a:spcAft>
              <a:buClr>
                <a:schemeClr val="dk1"/>
              </a:buClr>
              <a:buSzPts val="1700"/>
              <a:buChar char="•"/>
              <a:defRPr/>
            </a:lvl6pPr>
            <a:lvl7pPr indent="-336550" lvl="6" marL="3200400" rtl="0" algn="l">
              <a:lnSpc>
                <a:spcPct val="90000"/>
              </a:lnSpc>
              <a:spcBef>
                <a:spcPts val="500"/>
              </a:spcBef>
              <a:spcAft>
                <a:spcPts val="0"/>
              </a:spcAft>
              <a:buClr>
                <a:schemeClr val="dk1"/>
              </a:buClr>
              <a:buSzPts val="1700"/>
              <a:buChar char="•"/>
              <a:defRPr/>
            </a:lvl7pPr>
            <a:lvl8pPr indent="-336550" lvl="7" marL="3657600" rtl="0" algn="l">
              <a:lnSpc>
                <a:spcPct val="90000"/>
              </a:lnSpc>
              <a:spcBef>
                <a:spcPts val="500"/>
              </a:spcBef>
              <a:spcAft>
                <a:spcPts val="0"/>
              </a:spcAft>
              <a:buClr>
                <a:schemeClr val="dk1"/>
              </a:buClr>
              <a:buSzPts val="1700"/>
              <a:buChar char="•"/>
              <a:defRPr/>
            </a:lvl8pPr>
            <a:lvl9pPr indent="-336550" lvl="8" marL="4114800" rtl="0" algn="l">
              <a:lnSpc>
                <a:spcPct val="90000"/>
              </a:lnSpc>
              <a:spcBef>
                <a:spcPts val="500"/>
              </a:spcBef>
              <a:spcAft>
                <a:spcPts val="0"/>
              </a:spcAft>
              <a:buClr>
                <a:schemeClr val="dk1"/>
              </a:buClr>
              <a:buSzPts val="1700"/>
              <a:buChar char="•"/>
              <a:defRPr/>
            </a:lvl9pPr>
          </a:lstStyle>
          <a:p/>
        </p:txBody>
      </p:sp>
      <p:sp>
        <p:nvSpPr>
          <p:cNvPr id="688" name="Google Shape;688;p9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300"/>
              <a:buNone/>
              <a:defRPr/>
            </a:lvl1pPr>
            <a:lvl2pPr lvl="1" rtl="0" algn="l">
              <a:spcBef>
                <a:spcPts val="0"/>
              </a:spcBef>
              <a:spcAft>
                <a:spcPts val="0"/>
              </a:spcAft>
              <a:buSzPts val="1300"/>
              <a:buNone/>
              <a:defRPr/>
            </a:lvl2pPr>
            <a:lvl3pPr lvl="2" rtl="0" algn="l">
              <a:spcBef>
                <a:spcPts val="0"/>
              </a:spcBef>
              <a:spcAft>
                <a:spcPts val="0"/>
              </a:spcAft>
              <a:buSzPts val="1300"/>
              <a:buNone/>
              <a:defRPr/>
            </a:lvl3pPr>
            <a:lvl4pPr lvl="3" rtl="0" algn="l">
              <a:spcBef>
                <a:spcPts val="0"/>
              </a:spcBef>
              <a:spcAft>
                <a:spcPts val="0"/>
              </a:spcAft>
              <a:buSzPts val="1300"/>
              <a:buNone/>
              <a:defRPr/>
            </a:lvl4pPr>
            <a:lvl5pPr lvl="4" rtl="0" algn="l">
              <a:spcBef>
                <a:spcPts val="0"/>
              </a:spcBef>
              <a:spcAft>
                <a:spcPts val="0"/>
              </a:spcAft>
              <a:buSzPts val="1300"/>
              <a:buNone/>
              <a:defRPr/>
            </a:lvl5pPr>
            <a:lvl6pPr lvl="5" rtl="0" algn="l">
              <a:spcBef>
                <a:spcPts val="0"/>
              </a:spcBef>
              <a:spcAft>
                <a:spcPts val="0"/>
              </a:spcAft>
              <a:buSzPts val="1300"/>
              <a:buNone/>
              <a:defRPr/>
            </a:lvl6pPr>
            <a:lvl7pPr lvl="6" rtl="0" algn="l">
              <a:spcBef>
                <a:spcPts val="0"/>
              </a:spcBef>
              <a:spcAft>
                <a:spcPts val="0"/>
              </a:spcAft>
              <a:buSzPts val="1300"/>
              <a:buNone/>
              <a:defRPr/>
            </a:lvl7pPr>
            <a:lvl8pPr lvl="7" rtl="0" algn="l">
              <a:spcBef>
                <a:spcPts val="0"/>
              </a:spcBef>
              <a:spcAft>
                <a:spcPts val="0"/>
              </a:spcAft>
              <a:buSzPts val="1300"/>
              <a:buNone/>
              <a:defRPr/>
            </a:lvl8pPr>
            <a:lvl9pPr lvl="8" rtl="0" algn="l">
              <a:spcBef>
                <a:spcPts val="0"/>
              </a:spcBef>
              <a:spcAft>
                <a:spcPts val="0"/>
              </a:spcAft>
              <a:buSzPts val="1300"/>
              <a:buNone/>
              <a:defRPr/>
            </a:lvl9pPr>
          </a:lstStyle>
          <a:p/>
        </p:txBody>
      </p:sp>
      <p:sp>
        <p:nvSpPr>
          <p:cNvPr id="689" name="Google Shape;689;p9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300"/>
              <a:buNone/>
              <a:defRPr/>
            </a:lvl1pPr>
            <a:lvl2pPr lvl="1" rtl="0" algn="l">
              <a:spcBef>
                <a:spcPts val="0"/>
              </a:spcBef>
              <a:spcAft>
                <a:spcPts val="0"/>
              </a:spcAft>
              <a:buSzPts val="1300"/>
              <a:buNone/>
              <a:defRPr/>
            </a:lvl2pPr>
            <a:lvl3pPr lvl="2" rtl="0" algn="l">
              <a:spcBef>
                <a:spcPts val="0"/>
              </a:spcBef>
              <a:spcAft>
                <a:spcPts val="0"/>
              </a:spcAft>
              <a:buSzPts val="1300"/>
              <a:buNone/>
              <a:defRPr/>
            </a:lvl3pPr>
            <a:lvl4pPr lvl="3" rtl="0" algn="l">
              <a:spcBef>
                <a:spcPts val="0"/>
              </a:spcBef>
              <a:spcAft>
                <a:spcPts val="0"/>
              </a:spcAft>
              <a:buSzPts val="1300"/>
              <a:buNone/>
              <a:defRPr/>
            </a:lvl4pPr>
            <a:lvl5pPr lvl="4" rtl="0" algn="l">
              <a:spcBef>
                <a:spcPts val="0"/>
              </a:spcBef>
              <a:spcAft>
                <a:spcPts val="0"/>
              </a:spcAft>
              <a:buSzPts val="1300"/>
              <a:buNone/>
              <a:defRPr/>
            </a:lvl5pPr>
            <a:lvl6pPr lvl="5" rtl="0" algn="l">
              <a:spcBef>
                <a:spcPts val="0"/>
              </a:spcBef>
              <a:spcAft>
                <a:spcPts val="0"/>
              </a:spcAft>
              <a:buSzPts val="1300"/>
              <a:buNone/>
              <a:defRPr/>
            </a:lvl6pPr>
            <a:lvl7pPr lvl="6" rtl="0" algn="l">
              <a:spcBef>
                <a:spcPts val="0"/>
              </a:spcBef>
              <a:spcAft>
                <a:spcPts val="0"/>
              </a:spcAft>
              <a:buSzPts val="1300"/>
              <a:buNone/>
              <a:defRPr/>
            </a:lvl7pPr>
            <a:lvl8pPr lvl="7" rtl="0" algn="l">
              <a:spcBef>
                <a:spcPts val="0"/>
              </a:spcBef>
              <a:spcAft>
                <a:spcPts val="0"/>
              </a:spcAft>
              <a:buSzPts val="1300"/>
              <a:buNone/>
              <a:defRPr/>
            </a:lvl8pPr>
            <a:lvl9pPr lvl="8" rtl="0" algn="l">
              <a:spcBef>
                <a:spcPts val="0"/>
              </a:spcBef>
              <a:spcAft>
                <a:spcPts val="0"/>
              </a:spcAft>
              <a:buSzPts val="1300"/>
              <a:buNone/>
              <a:defRPr/>
            </a:lvl9pPr>
          </a:lstStyle>
          <a:p/>
        </p:txBody>
      </p:sp>
      <p:sp>
        <p:nvSpPr>
          <p:cNvPr id="690" name="Google Shape;690;p9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91" name="Shape 691"/>
        <p:cNvGrpSpPr/>
        <p:nvPr/>
      </p:nvGrpSpPr>
      <p:grpSpPr>
        <a:xfrm>
          <a:off x="0" y="0"/>
          <a:ext cx="0" cy="0"/>
          <a:chOff x="0" y="0"/>
          <a:chExt cx="0" cy="0"/>
        </a:xfrm>
      </p:grpSpPr>
      <p:sp>
        <p:nvSpPr>
          <p:cNvPr id="692" name="Google Shape;692;p100"/>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lstStyle>
            <a:lvl1pPr lvl="0" rtl="0" algn="ctr">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693" name="Google Shape;693;p100"/>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lstStyle>
            <a:lvl1pPr lvl="0" rtl="0" algn="ctr">
              <a:lnSpc>
                <a:spcPct val="90000"/>
              </a:lnSpc>
              <a:spcBef>
                <a:spcPts val="900"/>
              </a:spcBef>
              <a:spcAft>
                <a:spcPts val="0"/>
              </a:spcAft>
              <a:buClr>
                <a:schemeClr val="dk1"/>
              </a:buClr>
              <a:buSzPts val="2400"/>
              <a:buNone/>
              <a:defRPr sz="24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700"/>
              <a:buNone/>
              <a:defRPr sz="17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694" name="Google Shape;694;p10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300"/>
              <a:buNone/>
              <a:defRPr/>
            </a:lvl1pPr>
            <a:lvl2pPr lvl="1" rtl="0" algn="l">
              <a:spcBef>
                <a:spcPts val="0"/>
              </a:spcBef>
              <a:spcAft>
                <a:spcPts val="0"/>
              </a:spcAft>
              <a:buSzPts val="1300"/>
              <a:buNone/>
              <a:defRPr/>
            </a:lvl2pPr>
            <a:lvl3pPr lvl="2" rtl="0" algn="l">
              <a:spcBef>
                <a:spcPts val="0"/>
              </a:spcBef>
              <a:spcAft>
                <a:spcPts val="0"/>
              </a:spcAft>
              <a:buSzPts val="1300"/>
              <a:buNone/>
              <a:defRPr/>
            </a:lvl3pPr>
            <a:lvl4pPr lvl="3" rtl="0" algn="l">
              <a:spcBef>
                <a:spcPts val="0"/>
              </a:spcBef>
              <a:spcAft>
                <a:spcPts val="0"/>
              </a:spcAft>
              <a:buSzPts val="1300"/>
              <a:buNone/>
              <a:defRPr/>
            </a:lvl4pPr>
            <a:lvl5pPr lvl="4" rtl="0" algn="l">
              <a:spcBef>
                <a:spcPts val="0"/>
              </a:spcBef>
              <a:spcAft>
                <a:spcPts val="0"/>
              </a:spcAft>
              <a:buSzPts val="1300"/>
              <a:buNone/>
              <a:defRPr/>
            </a:lvl5pPr>
            <a:lvl6pPr lvl="5" rtl="0" algn="l">
              <a:spcBef>
                <a:spcPts val="0"/>
              </a:spcBef>
              <a:spcAft>
                <a:spcPts val="0"/>
              </a:spcAft>
              <a:buSzPts val="1300"/>
              <a:buNone/>
              <a:defRPr/>
            </a:lvl6pPr>
            <a:lvl7pPr lvl="6" rtl="0" algn="l">
              <a:spcBef>
                <a:spcPts val="0"/>
              </a:spcBef>
              <a:spcAft>
                <a:spcPts val="0"/>
              </a:spcAft>
              <a:buSzPts val="1300"/>
              <a:buNone/>
              <a:defRPr/>
            </a:lvl7pPr>
            <a:lvl8pPr lvl="7" rtl="0" algn="l">
              <a:spcBef>
                <a:spcPts val="0"/>
              </a:spcBef>
              <a:spcAft>
                <a:spcPts val="0"/>
              </a:spcAft>
              <a:buSzPts val="1300"/>
              <a:buNone/>
              <a:defRPr/>
            </a:lvl8pPr>
            <a:lvl9pPr lvl="8" rtl="0" algn="l">
              <a:spcBef>
                <a:spcPts val="0"/>
              </a:spcBef>
              <a:spcAft>
                <a:spcPts val="0"/>
              </a:spcAft>
              <a:buSzPts val="1300"/>
              <a:buNone/>
              <a:defRPr/>
            </a:lvl9pPr>
          </a:lstStyle>
          <a:p/>
        </p:txBody>
      </p:sp>
      <p:sp>
        <p:nvSpPr>
          <p:cNvPr id="695" name="Google Shape;695;p10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300"/>
              <a:buNone/>
              <a:defRPr/>
            </a:lvl1pPr>
            <a:lvl2pPr lvl="1" rtl="0" algn="l">
              <a:spcBef>
                <a:spcPts val="0"/>
              </a:spcBef>
              <a:spcAft>
                <a:spcPts val="0"/>
              </a:spcAft>
              <a:buSzPts val="1300"/>
              <a:buNone/>
              <a:defRPr/>
            </a:lvl2pPr>
            <a:lvl3pPr lvl="2" rtl="0" algn="l">
              <a:spcBef>
                <a:spcPts val="0"/>
              </a:spcBef>
              <a:spcAft>
                <a:spcPts val="0"/>
              </a:spcAft>
              <a:buSzPts val="1300"/>
              <a:buNone/>
              <a:defRPr/>
            </a:lvl3pPr>
            <a:lvl4pPr lvl="3" rtl="0" algn="l">
              <a:spcBef>
                <a:spcPts val="0"/>
              </a:spcBef>
              <a:spcAft>
                <a:spcPts val="0"/>
              </a:spcAft>
              <a:buSzPts val="1300"/>
              <a:buNone/>
              <a:defRPr/>
            </a:lvl4pPr>
            <a:lvl5pPr lvl="4" rtl="0" algn="l">
              <a:spcBef>
                <a:spcPts val="0"/>
              </a:spcBef>
              <a:spcAft>
                <a:spcPts val="0"/>
              </a:spcAft>
              <a:buSzPts val="1300"/>
              <a:buNone/>
              <a:defRPr/>
            </a:lvl5pPr>
            <a:lvl6pPr lvl="5" rtl="0" algn="l">
              <a:spcBef>
                <a:spcPts val="0"/>
              </a:spcBef>
              <a:spcAft>
                <a:spcPts val="0"/>
              </a:spcAft>
              <a:buSzPts val="1300"/>
              <a:buNone/>
              <a:defRPr/>
            </a:lvl6pPr>
            <a:lvl7pPr lvl="6" rtl="0" algn="l">
              <a:spcBef>
                <a:spcPts val="0"/>
              </a:spcBef>
              <a:spcAft>
                <a:spcPts val="0"/>
              </a:spcAft>
              <a:buSzPts val="1300"/>
              <a:buNone/>
              <a:defRPr/>
            </a:lvl7pPr>
            <a:lvl8pPr lvl="7" rtl="0" algn="l">
              <a:spcBef>
                <a:spcPts val="0"/>
              </a:spcBef>
              <a:spcAft>
                <a:spcPts val="0"/>
              </a:spcAft>
              <a:buSzPts val="1300"/>
              <a:buNone/>
              <a:defRPr/>
            </a:lvl8pPr>
            <a:lvl9pPr lvl="8" rtl="0" algn="l">
              <a:spcBef>
                <a:spcPts val="0"/>
              </a:spcBef>
              <a:spcAft>
                <a:spcPts val="0"/>
              </a:spcAft>
              <a:buSzPts val="1300"/>
              <a:buNone/>
              <a:defRPr/>
            </a:lvl9pPr>
          </a:lstStyle>
          <a:p/>
        </p:txBody>
      </p:sp>
      <p:sp>
        <p:nvSpPr>
          <p:cNvPr id="696" name="Google Shape;696;p10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97" name="Shape 697"/>
        <p:cNvGrpSpPr/>
        <p:nvPr/>
      </p:nvGrpSpPr>
      <p:grpSpPr>
        <a:xfrm>
          <a:off x="0" y="0"/>
          <a:ext cx="0" cy="0"/>
          <a:chOff x="0" y="0"/>
          <a:chExt cx="0" cy="0"/>
        </a:xfrm>
      </p:grpSpPr>
      <p:sp>
        <p:nvSpPr>
          <p:cNvPr id="698" name="Google Shape;698;p101"/>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lstStyle>
            <a:lvl1pPr lvl="0" rtl="0" algn="l">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699" name="Google Shape;699;p101"/>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lstStyle>
            <a:lvl1pPr indent="-228600" lvl="0" marL="457200" rtl="0" algn="l">
              <a:lnSpc>
                <a:spcPct val="90000"/>
              </a:lnSpc>
              <a:spcBef>
                <a:spcPts val="900"/>
              </a:spcBef>
              <a:spcAft>
                <a:spcPts val="0"/>
              </a:spcAft>
              <a:buClr>
                <a:srgbClr val="888888"/>
              </a:buClr>
              <a:buSzPts val="2400"/>
              <a:buNone/>
              <a:defRPr sz="2400">
                <a:solidFill>
                  <a:srgbClr val="888888"/>
                </a:solidFill>
              </a:defRPr>
            </a:lvl1pPr>
            <a:lvl2pPr indent="-228600" lvl="1" marL="914400" rtl="0" algn="l">
              <a:lnSpc>
                <a:spcPct val="90000"/>
              </a:lnSpc>
              <a:spcBef>
                <a:spcPts val="500"/>
              </a:spcBef>
              <a:spcAft>
                <a:spcPts val="0"/>
              </a:spcAft>
              <a:buClr>
                <a:srgbClr val="888888"/>
              </a:buClr>
              <a:buSzPts val="2000"/>
              <a:buNone/>
              <a:defRPr sz="2000">
                <a:solidFill>
                  <a:srgbClr val="888888"/>
                </a:solidFill>
              </a:defRPr>
            </a:lvl2pPr>
            <a:lvl3pPr indent="-228600" lvl="2" marL="1371600" rtl="0" algn="l">
              <a:lnSpc>
                <a:spcPct val="90000"/>
              </a:lnSpc>
              <a:spcBef>
                <a:spcPts val="500"/>
              </a:spcBef>
              <a:spcAft>
                <a:spcPts val="0"/>
              </a:spcAft>
              <a:buClr>
                <a:srgbClr val="888888"/>
              </a:buClr>
              <a:buSzPts val="1700"/>
              <a:buNone/>
              <a:defRPr sz="1700">
                <a:solidFill>
                  <a:srgbClr val="888888"/>
                </a:solidFill>
              </a:defRPr>
            </a:lvl3pPr>
            <a:lvl4pPr indent="-228600" lvl="3" marL="1828800" rtl="0" algn="l">
              <a:lnSpc>
                <a:spcPct val="90000"/>
              </a:lnSpc>
              <a:spcBef>
                <a:spcPts val="500"/>
              </a:spcBef>
              <a:spcAft>
                <a:spcPts val="0"/>
              </a:spcAft>
              <a:buClr>
                <a:srgbClr val="888888"/>
              </a:buClr>
              <a:buSzPts val="1600"/>
              <a:buNone/>
              <a:defRPr sz="1600">
                <a:solidFill>
                  <a:srgbClr val="888888"/>
                </a:solidFill>
              </a:defRPr>
            </a:lvl4pPr>
            <a:lvl5pPr indent="-228600" lvl="4" marL="2286000" rtl="0" algn="l">
              <a:lnSpc>
                <a:spcPct val="90000"/>
              </a:lnSpc>
              <a:spcBef>
                <a:spcPts val="5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sp>
        <p:nvSpPr>
          <p:cNvPr id="700" name="Google Shape;700;p10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300"/>
              <a:buNone/>
              <a:defRPr/>
            </a:lvl1pPr>
            <a:lvl2pPr lvl="1" rtl="0" algn="l">
              <a:spcBef>
                <a:spcPts val="0"/>
              </a:spcBef>
              <a:spcAft>
                <a:spcPts val="0"/>
              </a:spcAft>
              <a:buSzPts val="1300"/>
              <a:buNone/>
              <a:defRPr/>
            </a:lvl2pPr>
            <a:lvl3pPr lvl="2" rtl="0" algn="l">
              <a:spcBef>
                <a:spcPts val="0"/>
              </a:spcBef>
              <a:spcAft>
                <a:spcPts val="0"/>
              </a:spcAft>
              <a:buSzPts val="1300"/>
              <a:buNone/>
              <a:defRPr/>
            </a:lvl3pPr>
            <a:lvl4pPr lvl="3" rtl="0" algn="l">
              <a:spcBef>
                <a:spcPts val="0"/>
              </a:spcBef>
              <a:spcAft>
                <a:spcPts val="0"/>
              </a:spcAft>
              <a:buSzPts val="1300"/>
              <a:buNone/>
              <a:defRPr/>
            </a:lvl4pPr>
            <a:lvl5pPr lvl="4" rtl="0" algn="l">
              <a:spcBef>
                <a:spcPts val="0"/>
              </a:spcBef>
              <a:spcAft>
                <a:spcPts val="0"/>
              </a:spcAft>
              <a:buSzPts val="1300"/>
              <a:buNone/>
              <a:defRPr/>
            </a:lvl5pPr>
            <a:lvl6pPr lvl="5" rtl="0" algn="l">
              <a:spcBef>
                <a:spcPts val="0"/>
              </a:spcBef>
              <a:spcAft>
                <a:spcPts val="0"/>
              </a:spcAft>
              <a:buSzPts val="1300"/>
              <a:buNone/>
              <a:defRPr/>
            </a:lvl6pPr>
            <a:lvl7pPr lvl="6" rtl="0" algn="l">
              <a:spcBef>
                <a:spcPts val="0"/>
              </a:spcBef>
              <a:spcAft>
                <a:spcPts val="0"/>
              </a:spcAft>
              <a:buSzPts val="1300"/>
              <a:buNone/>
              <a:defRPr/>
            </a:lvl7pPr>
            <a:lvl8pPr lvl="7" rtl="0" algn="l">
              <a:spcBef>
                <a:spcPts val="0"/>
              </a:spcBef>
              <a:spcAft>
                <a:spcPts val="0"/>
              </a:spcAft>
              <a:buSzPts val="1300"/>
              <a:buNone/>
              <a:defRPr/>
            </a:lvl8pPr>
            <a:lvl9pPr lvl="8" rtl="0" algn="l">
              <a:spcBef>
                <a:spcPts val="0"/>
              </a:spcBef>
              <a:spcAft>
                <a:spcPts val="0"/>
              </a:spcAft>
              <a:buSzPts val="1300"/>
              <a:buNone/>
              <a:defRPr/>
            </a:lvl9pPr>
          </a:lstStyle>
          <a:p/>
        </p:txBody>
      </p:sp>
      <p:sp>
        <p:nvSpPr>
          <p:cNvPr id="701" name="Google Shape;701;p10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300"/>
              <a:buNone/>
              <a:defRPr/>
            </a:lvl1pPr>
            <a:lvl2pPr lvl="1" rtl="0" algn="l">
              <a:spcBef>
                <a:spcPts val="0"/>
              </a:spcBef>
              <a:spcAft>
                <a:spcPts val="0"/>
              </a:spcAft>
              <a:buSzPts val="1300"/>
              <a:buNone/>
              <a:defRPr/>
            </a:lvl2pPr>
            <a:lvl3pPr lvl="2" rtl="0" algn="l">
              <a:spcBef>
                <a:spcPts val="0"/>
              </a:spcBef>
              <a:spcAft>
                <a:spcPts val="0"/>
              </a:spcAft>
              <a:buSzPts val="1300"/>
              <a:buNone/>
              <a:defRPr/>
            </a:lvl3pPr>
            <a:lvl4pPr lvl="3" rtl="0" algn="l">
              <a:spcBef>
                <a:spcPts val="0"/>
              </a:spcBef>
              <a:spcAft>
                <a:spcPts val="0"/>
              </a:spcAft>
              <a:buSzPts val="1300"/>
              <a:buNone/>
              <a:defRPr/>
            </a:lvl4pPr>
            <a:lvl5pPr lvl="4" rtl="0" algn="l">
              <a:spcBef>
                <a:spcPts val="0"/>
              </a:spcBef>
              <a:spcAft>
                <a:spcPts val="0"/>
              </a:spcAft>
              <a:buSzPts val="1300"/>
              <a:buNone/>
              <a:defRPr/>
            </a:lvl5pPr>
            <a:lvl6pPr lvl="5" rtl="0" algn="l">
              <a:spcBef>
                <a:spcPts val="0"/>
              </a:spcBef>
              <a:spcAft>
                <a:spcPts val="0"/>
              </a:spcAft>
              <a:buSzPts val="1300"/>
              <a:buNone/>
              <a:defRPr/>
            </a:lvl6pPr>
            <a:lvl7pPr lvl="6" rtl="0" algn="l">
              <a:spcBef>
                <a:spcPts val="0"/>
              </a:spcBef>
              <a:spcAft>
                <a:spcPts val="0"/>
              </a:spcAft>
              <a:buSzPts val="1300"/>
              <a:buNone/>
              <a:defRPr/>
            </a:lvl7pPr>
            <a:lvl8pPr lvl="7" rtl="0" algn="l">
              <a:spcBef>
                <a:spcPts val="0"/>
              </a:spcBef>
              <a:spcAft>
                <a:spcPts val="0"/>
              </a:spcAft>
              <a:buSzPts val="1300"/>
              <a:buNone/>
              <a:defRPr/>
            </a:lvl8pPr>
            <a:lvl9pPr lvl="8" rtl="0" algn="l">
              <a:spcBef>
                <a:spcPts val="0"/>
              </a:spcBef>
              <a:spcAft>
                <a:spcPts val="0"/>
              </a:spcAft>
              <a:buSzPts val="1300"/>
              <a:buNone/>
              <a:defRPr/>
            </a:lvl9pPr>
          </a:lstStyle>
          <a:p/>
        </p:txBody>
      </p:sp>
      <p:sp>
        <p:nvSpPr>
          <p:cNvPr id="702" name="Google Shape;702;p10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703" name="Shape 703"/>
        <p:cNvGrpSpPr/>
        <p:nvPr/>
      </p:nvGrpSpPr>
      <p:grpSpPr>
        <a:xfrm>
          <a:off x="0" y="0"/>
          <a:ext cx="0" cy="0"/>
          <a:chOff x="0" y="0"/>
          <a:chExt cx="0" cy="0"/>
        </a:xfrm>
      </p:grpSpPr>
      <p:sp>
        <p:nvSpPr>
          <p:cNvPr id="704" name="Google Shape;704;p10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dk1"/>
              </a:buClr>
              <a:buSzPts val="17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705" name="Google Shape;705;p102"/>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lstStyle>
            <a:lvl1pPr indent="-336550" lvl="0" marL="457200" rtl="0" algn="l">
              <a:lnSpc>
                <a:spcPct val="90000"/>
              </a:lnSpc>
              <a:spcBef>
                <a:spcPts val="900"/>
              </a:spcBef>
              <a:spcAft>
                <a:spcPts val="0"/>
              </a:spcAft>
              <a:buClr>
                <a:schemeClr val="dk1"/>
              </a:buClr>
              <a:buSzPts val="1700"/>
              <a:buChar char="•"/>
              <a:defRPr/>
            </a:lvl1pPr>
            <a:lvl2pPr indent="-336550" lvl="1" marL="914400" rtl="0" algn="l">
              <a:lnSpc>
                <a:spcPct val="90000"/>
              </a:lnSpc>
              <a:spcBef>
                <a:spcPts val="500"/>
              </a:spcBef>
              <a:spcAft>
                <a:spcPts val="0"/>
              </a:spcAft>
              <a:buClr>
                <a:schemeClr val="dk1"/>
              </a:buClr>
              <a:buSzPts val="1700"/>
              <a:buChar char="•"/>
              <a:defRPr/>
            </a:lvl2pPr>
            <a:lvl3pPr indent="-336550" lvl="2" marL="1371600" rtl="0" algn="l">
              <a:lnSpc>
                <a:spcPct val="90000"/>
              </a:lnSpc>
              <a:spcBef>
                <a:spcPts val="500"/>
              </a:spcBef>
              <a:spcAft>
                <a:spcPts val="0"/>
              </a:spcAft>
              <a:buClr>
                <a:schemeClr val="dk1"/>
              </a:buClr>
              <a:buSzPts val="1700"/>
              <a:buChar char="•"/>
              <a:defRPr/>
            </a:lvl3pPr>
            <a:lvl4pPr indent="-336550" lvl="3" marL="1828800" rtl="0" algn="l">
              <a:lnSpc>
                <a:spcPct val="90000"/>
              </a:lnSpc>
              <a:spcBef>
                <a:spcPts val="500"/>
              </a:spcBef>
              <a:spcAft>
                <a:spcPts val="0"/>
              </a:spcAft>
              <a:buClr>
                <a:schemeClr val="dk1"/>
              </a:buClr>
              <a:buSzPts val="1700"/>
              <a:buChar char="•"/>
              <a:defRPr/>
            </a:lvl4pPr>
            <a:lvl5pPr indent="-336550" lvl="4" marL="2286000" rtl="0" algn="l">
              <a:lnSpc>
                <a:spcPct val="90000"/>
              </a:lnSpc>
              <a:spcBef>
                <a:spcPts val="500"/>
              </a:spcBef>
              <a:spcAft>
                <a:spcPts val="0"/>
              </a:spcAft>
              <a:buClr>
                <a:schemeClr val="dk1"/>
              </a:buClr>
              <a:buSzPts val="1700"/>
              <a:buChar char="•"/>
              <a:defRPr/>
            </a:lvl5pPr>
            <a:lvl6pPr indent="-336550" lvl="5" marL="2743200" rtl="0" algn="l">
              <a:lnSpc>
                <a:spcPct val="90000"/>
              </a:lnSpc>
              <a:spcBef>
                <a:spcPts val="500"/>
              </a:spcBef>
              <a:spcAft>
                <a:spcPts val="0"/>
              </a:spcAft>
              <a:buClr>
                <a:schemeClr val="dk1"/>
              </a:buClr>
              <a:buSzPts val="1700"/>
              <a:buChar char="•"/>
              <a:defRPr/>
            </a:lvl6pPr>
            <a:lvl7pPr indent="-336550" lvl="6" marL="3200400" rtl="0" algn="l">
              <a:lnSpc>
                <a:spcPct val="90000"/>
              </a:lnSpc>
              <a:spcBef>
                <a:spcPts val="500"/>
              </a:spcBef>
              <a:spcAft>
                <a:spcPts val="0"/>
              </a:spcAft>
              <a:buClr>
                <a:schemeClr val="dk1"/>
              </a:buClr>
              <a:buSzPts val="1700"/>
              <a:buChar char="•"/>
              <a:defRPr/>
            </a:lvl7pPr>
            <a:lvl8pPr indent="-336550" lvl="7" marL="3657600" rtl="0" algn="l">
              <a:lnSpc>
                <a:spcPct val="90000"/>
              </a:lnSpc>
              <a:spcBef>
                <a:spcPts val="500"/>
              </a:spcBef>
              <a:spcAft>
                <a:spcPts val="0"/>
              </a:spcAft>
              <a:buClr>
                <a:schemeClr val="dk1"/>
              </a:buClr>
              <a:buSzPts val="1700"/>
              <a:buChar char="•"/>
              <a:defRPr/>
            </a:lvl8pPr>
            <a:lvl9pPr indent="-336550" lvl="8" marL="4114800" rtl="0" algn="l">
              <a:lnSpc>
                <a:spcPct val="90000"/>
              </a:lnSpc>
              <a:spcBef>
                <a:spcPts val="500"/>
              </a:spcBef>
              <a:spcAft>
                <a:spcPts val="0"/>
              </a:spcAft>
              <a:buClr>
                <a:schemeClr val="dk1"/>
              </a:buClr>
              <a:buSzPts val="1700"/>
              <a:buChar char="•"/>
              <a:defRPr/>
            </a:lvl9pPr>
          </a:lstStyle>
          <a:p/>
        </p:txBody>
      </p:sp>
      <p:sp>
        <p:nvSpPr>
          <p:cNvPr id="706" name="Google Shape;706;p102"/>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lstStyle>
            <a:lvl1pPr indent="-336550" lvl="0" marL="457200" rtl="0" algn="l">
              <a:lnSpc>
                <a:spcPct val="90000"/>
              </a:lnSpc>
              <a:spcBef>
                <a:spcPts val="900"/>
              </a:spcBef>
              <a:spcAft>
                <a:spcPts val="0"/>
              </a:spcAft>
              <a:buClr>
                <a:schemeClr val="dk1"/>
              </a:buClr>
              <a:buSzPts val="1700"/>
              <a:buChar char="•"/>
              <a:defRPr/>
            </a:lvl1pPr>
            <a:lvl2pPr indent="-336550" lvl="1" marL="914400" rtl="0" algn="l">
              <a:lnSpc>
                <a:spcPct val="90000"/>
              </a:lnSpc>
              <a:spcBef>
                <a:spcPts val="500"/>
              </a:spcBef>
              <a:spcAft>
                <a:spcPts val="0"/>
              </a:spcAft>
              <a:buClr>
                <a:schemeClr val="dk1"/>
              </a:buClr>
              <a:buSzPts val="1700"/>
              <a:buChar char="•"/>
              <a:defRPr/>
            </a:lvl2pPr>
            <a:lvl3pPr indent="-336550" lvl="2" marL="1371600" rtl="0" algn="l">
              <a:lnSpc>
                <a:spcPct val="90000"/>
              </a:lnSpc>
              <a:spcBef>
                <a:spcPts val="500"/>
              </a:spcBef>
              <a:spcAft>
                <a:spcPts val="0"/>
              </a:spcAft>
              <a:buClr>
                <a:schemeClr val="dk1"/>
              </a:buClr>
              <a:buSzPts val="1700"/>
              <a:buChar char="•"/>
              <a:defRPr/>
            </a:lvl3pPr>
            <a:lvl4pPr indent="-336550" lvl="3" marL="1828800" rtl="0" algn="l">
              <a:lnSpc>
                <a:spcPct val="90000"/>
              </a:lnSpc>
              <a:spcBef>
                <a:spcPts val="500"/>
              </a:spcBef>
              <a:spcAft>
                <a:spcPts val="0"/>
              </a:spcAft>
              <a:buClr>
                <a:schemeClr val="dk1"/>
              </a:buClr>
              <a:buSzPts val="1700"/>
              <a:buChar char="•"/>
              <a:defRPr/>
            </a:lvl4pPr>
            <a:lvl5pPr indent="-336550" lvl="4" marL="2286000" rtl="0" algn="l">
              <a:lnSpc>
                <a:spcPct val="90000"/>
              </a:lnSpc>
              <a:spcBef>
                <a:spcPts val="500"/>
              </a:spcBef>
              <a:spcAft>
                <a:spcPts val="0"/>
              </a:spcAft>
              <a:buClr>
                <a:schemeClr val="dk1"/>
              </a:buClr>
              <a:buSzPts val="1700"/>
              <a:buChar char="•"/>
              <a:defRPr/>
            </a:lvl5pPr>
            <a:lvl6pPr indent="-336550" lvl="5" marL="2743200" rtl="0" algn="l">
              <a:lnSpc>
                <a:spcPct val="90000"/>
              </a:lnSpc>
              <a:spcBef>
                <a:spcPts val="500"/>
              </a:spcBef>
              <a:spcAft>
                <a:spcPts val="0"/>
              </a:spcAft>
              <a:buClr>
                <a:schemeClr val="dk1"/>
              </a:buClr>
              <a:buSzPts val="1700"/>
              <a:buChar char="•"/>
              <a:defRPr/>
            </a:lvl6pPr>
            <a:lvl7pPr indent="-336550" lvl="6" marL="3200400" rtl="0" algn="l">
              <a:lnSpc>
                <a:spcPct val="90000"/>
              </a:lnSpc>
              <a:spcBef>
                <a:spcPts val="500"/>
              </a:spcBef>
              <a:spcAft>
                <a:spcPts val="0"/>
              </a:spcAft>
              <a:buClr>
                <a:schemeClr val="dk1"/>
              </a:buClr>
              <a:buSzPts val="1700"/>
              <a:buChar char="•"/>
              <a:defRPr/>
            </a:lvl7pPr>
            <a:lvl8pPr indent="-336550" lvl="7" marL="3657600" rtl="0" algn="l">
              <a:lnSpc>
                <a:spcPct val="90000"/>
              </a:lnSpc>
              <a:spcBef>
                <a:spcPts val="500"/>
              </a:spcBef>
              <a:spcAft>
                <a:spcPts val="0"/>
              </a:spcAft>
              <a:buClr>
                <a:schemeClr val="dk1"/>
              </a:buClr>
              <a:buSzPts val="1700"/>
              <a:buChar char="•"/>
              <a:defRPr/>
            </a:lvl8pPr>
            <a:lvl9pPr indent="-336550" lvl="8" marL="4114800" rtl="0" algn="l">
              <a:lnSpc>
                <a:spcPct val="90000"/>
              </a:lnSpc>
              <a:spcBef>
                <a:spcPts val="500"/>
              </a:spcBef>
              <a:spcAft>
                <a:spcPts val="0"/>
              </a:spcAft>
              <a:buClr>
                <a:schemeClr val="dk1"/>
              </a:buClr>
              <a:buSzPts val="1700"/>
              <a:buChar char="•"/>
              <a:defRPr/>
            </a:lvl9pPr>
          </a:lstStyle>
          <a:p/>
        </p:txBody>
      </p:sp>
      <p:sp>
        <p:nvSpPr>
          <p:cNvPr id="707" name="Google Shape;707;p10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300"/>
              <a:buNone/>
              <a:defRPr/>
            </a:lvl1pPr>
            <a:lvl2pPr lvl="1" rtl="0" algn="l">
              <a:spcBef>
                <a:spcPts val="0"/>
              </a:spcBef>
              <a:spcAft>
                <a:spcPts val="0"/>
              </a:spcAft>
              <a:buSzPts val="1300"/>
              <a:buNone/>
              <a:defRPr/>
            </a:lvl2pPr>
            <a:lvl3pPr lvl="2" rtl="0" algn="l">
              <a:spcBef>
                <a:spcPts val="0"/>
              </a:spcBef>
              <a:spcAft>
                <a:spcPts val="0"/>
              </a:spcAft>
              <a:buSzPts val="1300"/>
              <a:buNone/>
              <a:defRPr/>
            </a:lvl3pPr>
            <a:lvl4pPr lvl="3" rtl="0" algn="l">
              <a:spcBef>
                <a:spcPts val="0"/>
              </a:spcBef>
              <a:spcAft>
                <a:spcPts val="0"/>
              </a:spcAft>
              <a:buSzPts val="1300"/>
              <a:buNone/>
              <a:defRPr/>
            </a:lvl4pPr>
            <a:lvl5pPr lvl="4" rtl="0" algn="l">
              <a:spcBef>
                <a:spcPts val="0"/>
              </a:spcBef>
              <a:spcAft>
                <a:spcPts val="0"/>
              </a:spcAft>
              <a:buSzPts val="1300"/>
              <a:buNone/>
              <a:defRPr/>
            </a:lvl5pPr>
            <a:lvl6pPr lvl="5" rtl="0" algn="l">
              <a:spcBef>
                <a:spcPts val="0"/>
              </a:spcBef>
              <a:spcAft>
                <a:spcPts val="0"/>
              </a:spcAft>
              <a:buSzPts val="1300"/>
              <a:buNone/>
              <a:defRPr/>
            </a:lvl6pPr>
            <a:lvl7pPr lvl="6" rtl="0" algn="l">
              <a:spcBef>
                <a:spcPts val="0"/>
              </a:spcBef>
              <a:spcAft>
                <a:spcPts val="0"/>
              </a:spcAft>
              <a:buSzPts val="1300"/>
              <a:buNone/>
              <a:defRPr/>
            </a:lvl7pPr>
            <a:lvl8pPr lvl="7" rtl="0" algn="l">
              <a:spcBef>
                <a:spcPts val="0"/>
              </a:spcBef>
              <a:spcAft>
                <a:spcPts val="0"/>
              </a:spcAft>
              <a:buSzPts val="1300"/>
              <a:buNone/>
              <a:defRPr/>
            </a:lvl8pPr>
            <a:lvl9pPr lvl="8" rtl="0" algn="l">
              <a:spcBef>
                <a:spcPts val="0"/>
              </a:spcBef>
              <a:spcAft>
                <a:spcPts val="0"/>
              </a:spcAft>
              <a:buSzPts val="1300"/>
              <a:buNone/>
              <a:defRPr/>
            </a:lvl9pPr>
          </a:lstStyle>
          <a:p/>
        </p:txBody>
      </p:sp>
      <p:sp>
        <p:nvSpPr>
          <p:cNvPr id="708" name="Google Shape;708;p10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300"/>
              <a:buNone/>
              <a:defRPr/>
            </a:lvl1pPr>
            <a:lvl2pPr lvl="1" rtl="0" algn="l">
              <a:spcBef>
                <a:spcPts val="0"/>
              </a:spcBef>
              <a:spcAft>
                <a:spcPts val="0"/>
              </a:spcAft>
              <a:buSzPts val="1300"/>
              <a:buNone/>
              <a:defRPr/>
            </a:lvl2pPr>
            <a:lvl3pPr lvl="2" rtl="0" algn="l">
              <a:spcBef>
                <a:spcPts val="0"/>
              </a:spcBef>
              <a:spcAft>
                <a:spcPts val="0"/>
              </a:spcAft>
              <a:buSzPts val="1300"/>
              <a:buNone/>
              <a:defRPr/>
            </a:lvl3pPr>
            <a:lvl4pPr lvl="3" rtl="0" algn="l">
              <a:spcBef>
                <a:spcPts val="0"/>
              </a:spcBef>
              <a:spcAft>
                <a:spcPts val="0"/>
              </a:spcAft>
              <a:buSzPts val="1300"/>
              <a:buNone/>
              <a:defRPr/>
            </a:lvl4pPr>
            <a:lvl5pPr lvl="4" rtl="0" algn="l">
              <a:spcBef>
                <a:spcPts val="0"/>
              </a:spcBef>
              <a:spcAft>
                <a:spcPts val="0"/>
              </a:spcAft>
              <a:buSzPts val="1300"/>
              <a:buNone/>
              <a:defRPr/>
            </a:lvl5pPr>
            <a:lvl6pPr lvl="5" rtl="0" algn="l">
              <a:spcBef>
                <a:spcPts val="0"/>
              </a:spcBef>
              <a:spcAft>
                <a:spcPts val="0"/>
              </a:spcAft>
              <a:buSzPts val="1300"/>
              <a:buNone/>
              <a:defRPr/>
            </a:lvl6pPr>
            <a:lvl7pPr lvl="6" rtl="0" algn="l">
              <a:spcBef>
                <a:spcPts val="0"/>
              </a:spcBef>
              <a:spcAft>
                <a:spcPts val="0"/>
              </a:spcAft>
              <a:buSzPts val="1300"/>
              <a:buNone/>
              <a:defRPr/>
            </a:lvl7pPr>
            <a:lvl8pPr lvl="7" rtl="0" algn="l">
              <a:spcBef>
                <a:spcPts val="0"/>
              </a:spcBef>
              <a:spcAft>
                <a:spcPts val="0"/>
              </a:spcAft>
              <a:buSzPts val="1300"/>
              <a:buNone/>
              <a:defRPr/>
            </a:lvl8pPr>
            <a:lvl9pPr lvl="8" rtl="0" algn="l">
              <a:spcBef>
                <a:spcPts val="0"/>
              </a:spcBef>
              <a:spcAft>
                <a:spcPts val="0"/>
              </a:spcAft>
              <a:buSzPts val="1300"/>
              <a:buNone/>
              <a:defRPr/>
            </a:lvl9pPr>
          </a:lstStyle>
          <a:p/>
        </p:txBody>
      </p:sp>
      <p:sp>
        <p:nvSpPr>
          <p:cNvPr id="709" name="Google Shape;709;p10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710" name="Shape 710"/>
        <p:cNvGrpSpPr/>
        <p:nvPr/>
      </p:nvGrpSpPr>
      <p:grpSpPr>
        <a:xfrm>
          <a:off x="0" y="0"/>
          <a:ext cx="0" cy="0"/>
          <a:chOff x="0" y="0"/>
          <a:chExt cx="0" cy="0"/>
        </a:xfrm>
      </p:grpSpPr>
      <p:sp>
        <p:nvSpPr>
          <p:cNvPr id="711" name="Google Shape;711;p103"/>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dk1"/>
              </a:buClr>
              <a:buSzPts val="17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712" name="Google Shape;712;p103"/>
          <p:cNvSpPr txBox="1"/>
          <p:nvPr>
            <p:ph idx="1" type="body"/>
          </p:nvPr>
        </p:nvSpPr>
        <p:spPr>
          <a:xfrm>
            <a:off x="839788" y="1681163"/>
            <a:ext cx="5157900" cy="824100"/>
          </a:xfrm>
          <a:prstGeom prst="rect">
            <a:avLst/>
          </a:prstGeom>
          <a:noFill/>
          <a:ln>
            <a:noFill/>
          </a:ln>
        </p:spPr>
        <p:txBody>
          <a:bodyPr anchorCtr="0" anchor="b" bIns="45700" lIns="91425" spcFirstLastPara="1" rIns="91425" wrap="square" tIns="45700"/>
          <a:lstStyle>
            <a:lvl1pPr indent="-228600" lvl="0" marL="457200" rtl="0" algn="l">
              <a:lnSpc>
                <a:spcPct val="90000"/>
              </a:lnSpc>
              <a:spcBef>
                <a:spcPts val="9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700"/>
              <a:buNone/>
              <a:defRPr b="1" sz="17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713" name="Google Shape;713;p103"/>
          <p:cNvSpPr txBox="1"/>
          <p:nvPr>
            <p:ph idx="2" type="body"/>
          </p:nvPr>
        </p:nvSpPr>
        <p:spPr>
          <a:xfrm>
            <a:off x="839788" y="2505075"/>
            <a:ext cx="5157900" cy="3684900"/>
          </a:xfrm>
          <a:prstGeom prst="rect">
            <a:avLst/>
          </a:prstGeom>
          <a:noFill/>
          <a:ln>
            <a:noFill/>
          </a:ln>
        </p:spPr>
        <p:txBody>
          <a:bodyPr anchorCtr="0" anchor="t" bIns="45700" lIns="91425" spcFirstLastPara="1" rIns="91425" wrap="square" tIns="45700"/>
          <a:lstStyle>
            <a:lvl1pPr indent="-336550" lvl="0" marL="457200" rtl="0" algn="l">
              <a:lnSpc>
                <a:spcPct val="90000"/>
              </a:lnSpc>
              <a:spcBef>
                <a:spcPts val="900"/>
              </a:spcBef>
              <a:spcAft>
                <a:spcPts val="0"/>
              </a:spcAft>
              <a:buClr>
                <a:schemeClr val="dk1"/>
              </a:buClr>
              <a:buSzPts val="1700"/>
              <a:buChar char="•"/>
              <a:defRPr/>
            </a:lvl1pPr>
            <a:lvl2pPr indent="-336550" lvl="1" marL="914400" rtl="0" algn="l">
              <a:lnSpc>
                <a:spcPct val="90000"/>
              </a:lnSpc>
              <a:spcBef>
                <a:spcPts val="500"/>
              </a:spcBef>
              <a:spcAft>
                <a:spcPts val="0"/>
              </a:spcAft>
              <a:buClr>
                <a:schemeClr val="dk1"/>
              </a:buClr>
              <a:buSzPts val="1700"/>
              <a:buChar char="•"/>
              <a:defRPr/>
            </a:lvl2pPr>
            <a:lvl3pPr indent="-336550" lvl="2" marL="1371600" rtl="0" algn="l">
              <a:lnSpc>
                <a:spcPct val="90000"/>
              </a:lnSpc>
              <a:spcBef>
                <a:spcPts val="500"/>
              </a:spcBef>
              <a:spcAft>
                <a:spcPts val="0"/>
              </a:spcAft>
              <a:buClr>
                <a:schemeClr val="dk1"/>
              </a:buClr>
              <a:buSzPts val="1700"/>
              <a:buChar char="•"/>
              <a:defRPr/>
            </a:lvl3pPr>
            <a:lvl4pPr indent="-336550" lvl="3" marL="1828800" rtl="0" algn="l">
              <a:lnSpc>
                <a:spcPct val="90000"/>
              </a:lnSpc>
              <a:spcBef>
                <a:spcPts val="500"/>
              </a:spcBef>
              <a:spcAft>
                <a:spcPts val="0"/>
              </a:spcAft>
              <a:buClr>
                <a:schemeClr val="dk1"/>
              </a:buClr>
              <a:buSzPts val="1700"/>
              <a:buChar char="•"/>
              <a:defRPr/>
            </a:lvl4pPr>
            <a:lvl5pPr indent="-336550" lvl="4" marL="2286000" rtl="0" algn="l">
              <a:lnSpc>
                <a:spcPct val="90000"/>
              </a:lnSpc>
              <a:spcBef>
                <a:spcPts val="500"/>
              </a:spcBef>
              <a:spcAft>
                <a:spcPts val="0"/>
              </a:spcAft>
              <a:buClr>
                <a:schemeClr val="dk1"/>
              </a:buClr>
              <a:buSzPts val="1700"/>
              <a:buChar char="•"/>
              <a:defRPr/>
            </a:lvl5pPr>
            <a:lvl6pPr indent="-336550" lvl="5" marL="2743200" rtl="0" algn="l">
              <a:lnSpc>
                <a:spcPct val="90000"/>
              </a:lnSpc>
              <a:spcBef>
                <a:spcPts val="500"/>
              </a:spcBef>
              <a:spcAft>
                <a:spcPts val="0"/>
              </a:spcAft>
              <a:buClr>
                <a:schemeClr val="dk1"/>
              </a:buClr>
              <a:buSzPts val="1700"/>
              <a:buChar char="•"/>
              <a:defRPr/>
            </a:lvl6pPr>
            <a:lvl7pPr indent="-336550" lvl="6" marL="3200400" rtl="0" algn="l">
              <a:lnSpc>
                <a:spcPct val="90000"/>
              </a:lnSpc>
              <a:spcBef>
                <a:spcPts val="500"/>
              </a:spcBef>
              <a:spcAft>
                <a:spcPts val="0"/>
              </a:spcAft>
              <a:buClr>
                <a:schemeClr val="dk1"/>
              </a:buClr>
              <a:buSzPts val="1700"/>
              <a:buChar char="•"/>
              <a:defRPr/>
            </a:lvl7pPr>
            <a:lvl8pPr indent="-336550" lvl="7" marL="3657600" rtl="0" algn="l">
              <a:lnSpc>
                <a:spcPct val="90000"/>
              </a:lnSpc>
              <a:spcBef>
                <a:spcPts val="500"/>
              </a:spcBef>
              <a:spcAft>
                <a:spcPts val="0"/>
              </a:spcAft>
              <a:buClr>
                <a:schemeClr val="dk1"/>
              </a:buClr>
              <a:buSzPts val="1700"/>
              <a:buChar char="•"/>
              <a:defRPr/>
            </a:lvl8pPr>
            <a:lvl9pPr indent="-336550" lvl="8" marL="4114800" rtl="0" algn="l">
              <a:lnSpc>
                <a:spcPct val="90000"/>
              </a:lnSpc>
              <a:spcBef>
                <a:spcPts val="500"/>
              </a:spcBef>
              <a:spcAft>
                <a:spcPts val="0"/>
              </a:spcAft>
              <a:buClr>
                <a:schemeClr val="dk1"/>
              </a:buClr>
              <a:buSzPts val="1700"/>
              <a:buChar char="•"/>
              <a:defRPr/>
            </a:lvl9pPr>
          </a:lstStyle>
          <a:p/>
        </p:txBody>
      </p:sp>
      <p:sp>
        <p:nvSpPr>
          <p:cNvPr id="714" name="Google Shape;714;p103"/>
          <p:cNvSpPr txBox="1"/>
          <p:nvPr>
            <p:ph idx="3" type="body"/>
          </p:nvPr>
        </p:nvSpPr>
        <p:spPr>
          <a:xfrm>
            <a:off x="6172200" y="1681163"/>
            <a:ext cx="5182800" cy="824100"/>
          </a:xfrm>
          <a:prstGeom prst="rect">
            <a:avLst/>
          </a:prstGeom>
          <a:noFill/>
          <a:ln>
            <a:noFill/>
          </a:ln>
        </p:spPr>
        <p:txBody>
          <a:bodyPr anchorCtr="0" anchor="b" bIns="45700" lIns="91425" spcFirstLastPara="1" rIns="91425" wrap="square" tIns="45700"/>
          <a:lstStyle>
            <a:lvl1pPr indent="-228600" lvl="0" marL="457200" rtl="0" algn="l">
              <a:lnSpc>
                <a:spcPct val="90000"/>
              </a:lnSpc>
              <a:spcBef>
                <a:spcPts val="9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700"/>
              <a:buNone/>
              <a:defRPr b="1" sz="17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715" name="Google Shape;715;p103"/>
          <p:cNvSpPr txBox="1"/>
          <p:nvPr>
            <p:ph idx="4" type="body"/>
          </p:nvPr>
        </p:nvSpPr>
        <p:spPr>
          <a:xfrm>
            <a:off x="6172200" y="2505075"/>
            <a:ext cx="5182800" cy="3684900"/>
          </a:xfrm>
          <a:prstGeom prst="rect">
            <a:avLst/>
          </a:prstGeom>
          <a:noFill/>
          <a:ln>
            <a:noFill/>
          </a:ln>
        </p:spPr>
        <p:txBody>
          <a:bodyPr anchorCtr="0" anchor="t" bIns="45700" lIns="91425" spcFirstLastPara="1" rIns="91425" wrap="square" tIns="45700"/>
          <a:lstStyle>
            <a:lvl1pPr indent="-336550" lvl="0" marL="457200" rtl="0" algn="l">
              <a:lnSpc>
                <a:spcPct val="90000"/>
              </a:lnSpc>
              <a:spcBef>
                <a:spcPts val="900"/>
              </a:spcBef>
              <a:spcAft>
                <a:spcPts val="0"/>
              </a:spcAft>
              <a:buClr>
                <a:schemeClr val="dk1"/>
              </a:buClr>
              <a:buSzPts val="1700"/>
              <a:buChar char="•"/>
              <a:defRPr/>
            </a:lvl1pPr>
            <a:lvl2pPr indent="-336550" lvl="1" marL="914400" rtl="0" algn="l">
              <a:lnSpc>
                <a:spcPct val="90000"/>
              </a:lnSpc>
              <a:spcBef>
                <a:spcPts val="500"/>
              </a:spcBef>
              <a:spcAft>
                <a:spcPts val="0"/>
              </a:spcAft>
              <a:buClr>
                <a:schemeClr val="dk1"/>
              </a:buClr>
              <a:buSzPts val="1700"/>
              <a:buChar char="•"/>
              <a:defRPr/>
            </a:lvl2pPr>
            <a:lvl3pPr indent="-336550" lvl="2" marL="1371600" rtl="0" algn="l">
              <a:lnSpc>
                <a:spcPct val="90000"/>
              </a:lnSpc>
              <a:spcBef>
                <a:spcPts val="500"/>
              </a:spcBef>
              <a:spcAft>
                <a:spcPts val="0"/>
              </a:spcAft>
              <a:buClr>
                <a:schemeClr val="dk1"/>
              </a:buClr>
              <a:buSzPts val="1700"/>
              <a:buChar char="•"/>
              <a:defRPr/>
            </a:lvl3pPr>
            <a:lvl4pPr indent="-336550" lvl="3" marL="1828800" rtl="0" algn="l">
              <a:lnSpc>
                <a:spcPct val="90000"/>
              </a:lnSpc>
              <a:spcBef>
                <a:spcPts val="500"/>
              </a:spcBef>
              <a:spcAft>
                <a:spcPts val="0"/>
              </a:spcAft>
              <a:buClr>
                <a:schemeClr val="dk1"/>
              </a:buClr>
              <a:buSzPts val="1700"/>
              <a:buChar char="•"/>
              <a:defRPr/>
            </a:lvl4pPr>
            <a:lvl5pPr indent="-336550" lvl="4" marL="2286000" rtl="0" algn="l">
              <a:lnSpc>
                <a:spcPct val="90000"/>
              </a:lnSpc>
              <a:spcBef>
                <a:spcPts val="500"/>
              </a:spcBef>
              <a:spcAft>
                <a:spcPts val="0"/>
              </a:spcAft>
              <a:buClr>
                <a:schemeClr val="dk1"/>
              </a:buClr>
              <a:buSzPts val="1700"/>
              <a:buChar char="•"/>
              <a:defRPr/>
            </a:lvl5pPr>
            <a:lvl6pPr indent="-336550" lvl="5" marL="2743200" rtl="0" algn="l">
              <a:lnSpc>
                <a:spcPct val="90000"/>
              </a:lnSpc>
              <a:spcBef>
                <a:spcPts val="500"/>
              </a:spcBef>
              <a:spcAft>
                <a:spcPts val="0"/>
              </a:spcAft>
              <a:buClr>
                <a:schemeClr val="dk1"/>
              </a:buClr>
              <a:buSzPts val="1700"/>
              <a:buChar char="•"/>
              <a:defRPr/>
            </a:lvl6pPr>
            <a:lvl7pPr indent="-336550" lvl="6" marL="3200400" rtl="0" algn="l">
              <a:lnSpc>
                <a:spcPct val="90000"/>
              </a:lnSpc>
              <a:spcBef>
                <a:spcPts val="500"/>
              </a:spcBef>
              <a:spcAft>
                <a:spcPts val="0"/>
              </a:spcAft>
              <a:buClr>
                <a:schemeClr val="dk1"/>
              </a:buClr>
              <a:buSzPts val="1700"/>
              <a:buChar char="•"/>
              <a:defRPr/>
            </a:lvl7pPr>
            <a:lvl8pPr indent="-336550" lvl="7" marL="3657600" rtl="0" algn="l">
              <a:lnSpc>
                <a:spcPct val="90000"/>
              </a:lnSpc>
              <a:spcBef>
                <a:spcPts val="500"/>
              </a:spcBef>
              <a:spcAft>
                <a:spcPts val="0"/>
              </a:spcAft>
              <a:buClr>
                <a:schemeClr val="dk1"/>
              </a:buClr>
              <a:buSzPts val="1700"/>
              <a:buChar char="•"/>
              <a:defRPr/>
            </a:lvl8pPr>
            <a:lvl9pPr indent="-336550" lvl="8" marL="4114800" rtl="0" algn="l">
              <a:lnSpc>
                <a:spcPct val="90000"/>
              </a:lnSpc>
              <a:spcBef>
                <a:spcPts val="500"/>
              </a:spcBef>
              <a:spcAft>
                <a:spcPts val="0"/>
              </a:spcAft>
              <a:buClr>
                <a:schemeClr val="dk1"/>
              </a:buClr>
              <a:buSzPts val="1700"/>
              <a:buChar char="•"/>
              <a:defRPr/>
            </a:lvl9pPr>
          </a:lstStyle>
          <a:p/>
        </p:txBody>
      </p:sp>
      <p:sp>
        <p:nvSpPr>
          <p:cNvPr id="716" name="Google Shape;716;p10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300"/>
              <a:buNone/>
              <a:defRPr/>
            </a:lvl1pPr>
            <a:lvl2pPr lvl="1" rtl="0" algn="l">
              <a:spcBef>
                <a:spcPts val="0"/>
              </a:spcBef>
              <a:spcAft>
                <a:spcPts val="0"/>
              </a:spcAft>
              <a:buSzPts val="1300"/>
              <a:buNone/>
              <a:defRPr/>
            </a:lvl2pPr>
            <a:lvl3pPr lvl="2" rtl="0" algn="l">
              <a:spcBef>
                <a:spcPts val="0"/>
              </a:spcBef>
              <a:spcAft>
                <a:spcPts val="0"/>
              </a:spcAft>
              <a:buSzPts val="1300"/>
              <a:buNone/>
              <a:defRPr/>
            </a:lvl3pPr>
            <a:lvl4pPr lvl="3" rtl="0" algn="l">
              <a:spcBef>
                <a:spcPts val="0"/>
              </a:spcBef>
              <a:spcAft>
                <a:spcPts val="0"/>
              </a:spcAft>
              <a:buSzPts val="1300"/>
              <a:buNone/>
              <a:defRPr/>
            </a:lvl4pPr>
            <a:lvl5pPr lvl="4" rtl="0" algn="l">
              <a:spcBef>
                <a:spcPts val="0"/>
              </a:spcBef>
              <a:spcAft>
                <a:spcPts val="0"/>
              </a:spcAft>
              <a:buSzPts val="1300"/>
              <a:buNone/>
              <a:defRPr/>
            </a:lvl5pPr>
            <a:lvl6pPr lvl="5" rtl="0" algn="l">
              <a:spcBef>
                <a:spcPts val="0"/>
              </a:spcBef>
              <a:spcAft>
                <a:spcPts val="0"/>
              </a:spcAft>
              <a:buSzPts val="1300"/>
              <a:buNone/>
              <a:defRPr/>
            </a:lvl6pPr>
            <a:lvl7pPr lvl="6" rtl="0" algn="l">
              <a:spcBef>
                <a:spcPts val="0"/>
              </a:spcBef>
              <a:spcAft>
                <a:spcPts val="0"/>
              </a:spcAft>
              <a:buSzPts val="1300"/>
              <a:buNone/>
              <a:defRPr/>
            </a:lvl7pPr>
            <a:lvl8pPr lvl="7" rtl="0" algn="l">
              <a:spcBef>
                <a:spcPts val="0"/>
              </a:spcBef>
              <a:spcAft>
                <a:spcPts val="0"/>
              </a:spcAft>
              <a:buSzPts val="1300"/>
              <a:buNone/>
              <a:defRPr/>
            </a:lvl8pPr>
            <a:lvl9pPr lvl="8" rtl="0" algn="l">
              <a:spcBef>
                <a:spcPts val="0"/>
              </a:spcBef>
              <a:spcAft>
                <a:spcPts val="0"/>
              </a:spcAft>
              <a:buSzPts val="1300"/>
              <a:buNone/>
              <a:defRPr/>
            </a:lvl9pPr>
          </a:lstStyle>
          <a:p/>
        </p:txBody>
      </p:sp>
      <p:sp>
        <p:nvSpPr>
          <p:cNvPr id="717" name="Google Shape;717;p10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300"/>
              <a:buNone/>
              <a:defRPr/>
            </a:lvl1pPr>
            <a:lvl2pPr lvl="1" rtl="0" algn="l">
              <a:spcBef>
                <a:spcPts val="0"/>
              </a:spcBef>
              <a:spcAft>
                <a:spcPts val="0"/>
              </a:spcAft>
              <a:buSzPts val="1300"/>
              <a:buNone/>
              <a:defRPr/>
            </a:lvl2pPr>
            <a:lvl3pPr lvl="2" rtl="0" algn="l">
              <a:spcBef>
                <a:spcPts val="0"/>
              </a:spcBef>
              <a:spcAft>
                <a:spcPts val="0"/>
              </a:spcAft>
              <a:buSzPts val="1300"/>
              <a:buNone/>
              <a:defRPr/>
            </a:lvl3pPr>
            <a:lvl4pPr lvl="3" rtl="0" algn="l">
              <a:spcBef>
                <a:spcPts val="0"/>
              </a:spcBef>
              <a:spcAft>
                <a:spcPts val="0"/>
              </a:spcAft>
              <a:buSzPts val="1300"/>
              <a:buNone/>
              <a:defRPr/>
            </a:lvl4pPr>
            <a:lvl5pPr lvl="4" rtl="0" algn="l">
              <a:spcBef>
                <a:spcPts val="0"/>
              </a:spcBef>
              <a:spcAft>
                <a:spcPts val="0"/>
              </a:spcAft>
              <a:buSzPts val="1300"/>
              <a:buNone/>
              <a:defRPr/>
            </a:lvl5pPr>
            <a:lvl6pPr lvl="5" rtl="0" algn="l">
              <a:spcBef>
                <a:spcPts val="0"/>
              </a:spcBef>
              <a:spcAft>
                <a:spcPts val="0"/>
              </a:spcAft>
              <a:buSzPts val="1300"/>
              <a:buNone/>
              <a:defRPr/>
            </a:lvl6pPr>
            <a:lvl7pPr lvl="6" rtl="0" algn="l">
              <a:spcBef>
                <a:spcPts val="0"/>
              </a:spcBef>
              <a:spcAft>
                <a:spcPts val="0"/>
              </a:spcAft>
              <a:buSzPts val="1300"/>
              <a:buNone/>
              <a:defRPr/>
            </a:lvl7pPr>
            <a:lvl8pPr lvl="7" rtl="0" algn="l">
              <a:spcBef>
                <a:spcPts val="0"/>
              </a:spcBef>
              <a:spcAft>
                <a:spcPts val="0"/>
              </a:spcAft>
              <a:buSzPts val="1300"/>
              <a:buNone/>
              <a:defRPr/>
            </a:lvl8pPr>
            <a:lvl9pPr lvl="8" rtl="0" algn="l">
              <a:spcBef>
                <a:spcPts val="0"/>
              </a:spcBef>
              <a:spcAft>
                <a:spcPts val="0"/>
              </a:spcAft>
              <a:buSzPts val="1300"/>
              <a:buNone/>
              <a:defRPr/>
            </a:lvl9pPr>
          </a:lstStyle>
          <a:p/>
        </p:txBody>
      </p:sp>
      <p:sp>
        <p:nvSpPr>
          <p:cNvPr id="718" name="Google Shape;718;p10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19" name="Shape 719"/>
        <p:cNvGrpSpPr/>
        <p:nvPr/>
      </p:nvGrpSpPr>
      <p:grpSpPr>
        <a:xfrm>
          <a:off x="0" y="0"/>
          <a:ext cx="0" cy="0"/>
          <a:chOff x="0" y="0"/>
          <a:chExt cx="0" cy="0"/>
        </a:xfrm>
      </p:grpSpPr>
      <p:sp>
        <p:nvSpPr>
          <p:cNvPr id="720" name="Google Shape;720;p10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dk1"/>
              </a:buClr>
              <a:buSzPts val="17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721" name="Google Shape;721;p10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300"/>
              <a:buNone/>
              <a:defRPr/>
            </a:lvl1pPr>
            <a:lvl2pPr lvl="1" rtl="0" algn="l">
              <a:spcBef>
                <a:spcPts val="0"/>
              </a:spcBef>
              <a:spcAft>
                <a:spcPts val="0"/>
              </a:spcAft>
              <a:buSzPts val="1300"/>
              <a:buNone/>
              <a:defRPr/>
            </a:lvl2pPr>
            <a:lvl3pPr lvl="2" rtl="0" algn="l">
              <a:spcBef>
                <a:spcPts val="0"/>
              </a:spcBef>
              <a:spcAft>
                <a:spcPts val="0"/>
              </a:spcAft>
              <a:buSzPts val="1300"/>
              <a:buNone/>
              <a:defRPr/>
            </a:lvl3pPr>
            <a:lvl4pPr lvl="3" rtl="0" algn="l">
              <a:spcBef>
                <a:spcPts val="0"/>
              </a:spcBef>
              <a:spcAft>
                <a:spcPts val="0"/>
              </a:spcAft>
              <a:buSzPts val="1300"/>
              <a:buNone/>
              <a:defRPr/>
            </a:lvl4pPr>
            <a:lvl5pPr lvl="4" rtl="0" algn="l">
              <a:spcBef>
                <a:spcPts val="0"/>
              </a:spcBef>
              <a:spcAft>
                <a:spcPts val="0"/>
              </a:spcAft>
              <a:buSzPts val="1300"/>
              <a:buNone/>
              <a:defRPr/>
            </a:lvl5pPr>
            <a:lvl6pPr lvl="5" rtl="0" algn="l">
              <a:spcBef>
                <a:spcPts val="0"/>
              </a:spcBef>
              <a:spcAft>
                <a:spcPts val="0"/>
              </a:spcAft>
              <a:buSzPts val="1300"/>
              <a:buNone/>
              <a:defRPr/>
            </a:lvl6pPr>
            <a:lvl7pPr lvl="6" rtl="0" algn="l">
              <a:spcBef>
                <a:spcPts val="0"/>
              </a:spcBef>
              <a:spcAft>
                <a:spcPts val="0"/>
              </a:spcAft>
              <a:buSzPts val="1300"/>
              <a:buNone/>
              <a:defRPr/>
            </a:lvl7pPr>
            <a:lvl8pPr lvl="7" rtl="0" algn="l">
              <a:spcBef>
                <a:spcPts val="0"/>
              </a:spcBef>
              <a:spcAft>
                <a:spcPts val="0"/>
              </a:spcAft>
              <a:buSzPts val="1300"/>
              <a:buNone/>
              <a:defRPr/>
            </a:lvl8pPr>
            <a:lvl9pPr lvl="8" rtl="0" algn="l">
              <a:spcBef>
                <a:spcPts val="0"/>
              </a:spcBef>
              <a:spcAft>
                <a:spcPts val="0"/>
              </a:spcAft>
              <a:buSzPts val="1300"/>
              <a:buNone/>
              <a:defRPr/>
            </a:lvl9pPr>
          </a:lstStyle>
          <a:p/>
        </p:txBody>
      </p:sp>
      <p:sp>
        <p:nvSpPr>
          <p:cNvPr id="722" name="Google Shape;722;p10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300"/>
              <a:buNone/>
              <a:defRPr/>
            </a:lvl1pPr>
            <a:lvl2pPr lvl="1" rtl="0" algn="l">
              <a:spcBef>
                <a:spcPts val="0"/>
              </a:spcBef>
              <a:spcAft>
                <a:spcPts val="0"/>
              </a:spcAft>
              <a:buSzPts val="1300"/>
              <a:buNone/>
              <a:defRPr/>
            </a:lvl2pPr>
            <a:lvl3pPr lvl="2" rtl="0" algn="l">
              <a:spcBef>
                <a:spcPts val="0"/>
              </a:spcBef>
              <a:spcAft>
                <a:spcPts val="0"/>
              </a:spcAft>
              <a:buSzPts val="1300"/>
              <a:buNone/>
              <a:defRPr/>
            </a:lvl3pPr>
            <a:lvl4pPr lvl="3" rtl="0" algn="l">
              <a:spcBef>
                <a:spcPts val="0"/>
              </a:spcBef>
              <a:spcAft>
                <a:spcPts val="0"/>
              </a:spcAft>
              <a:buSzPts val="1300"/>
              <a:buNone/>
              <a:defRPr/>
            </a:lvl4pPr>
            <a:lvl5pPr lvl="4" rtl="0" algn="l">
              <a:spcBef>
                <a:spcPts val="0"/>
              </a:spcBef>
              <a:spcAft>
                <a:spcPts val="0"/>
              </a:spcAft>
              <a:buSzPts val="1300"/>
              <a:buNone/>
              <a:defRPr/>
            </a:lvl5pPr>
            <a:lvl6pPr lvl="5" rtl="0" algn="l">
              <a:spcBef>
                <a:spcPts val="0"/>
              </a:spcBef>
              <a:spcAft>
                <a:spcPts val="0"/>
              </a:spcAft>
              <a:buSzPts val="1300"/>
              <a:buNone/>
              <a:defRPr/>
            </a:lvl6pPr>
            <a:lvl7pPr lvl="6" rtl="0" algn="l">
              <a:spcBef>
                <a:spcPts val="0"/>
              </a:spcBef>
              <a:spcAft>
                <a:spcPts val="0"/>
              </a:spcAft>
              <a:buSzPts val="1300"/>
              <a:buNone/>
              <a:defRPr/>
            </a:lvl7pPr>
            <a:lvl8pPr lvl="7" rtl="0" algn="l">
              <a:spcBef>
                <a:spcPts val="0"/>
              </a:spcBef>
              <a:spcAft>
                <a:spcPts val="0"/>
              </a:spcAft>
              <a:buSzPts val="1300"/>
              <a:buNone/>
              <a:defRPr/>
            </a:lvl8pPr>
            <a:lvl9pPr lvl="8" rtl="0" algn="l">
              <a:spcBef>
                <a:spcPts val="0"/>
              </a:spcBef>
              <a:spcAft>
                <a:spcPts val="0"/>
              </a:spcAft>
              <a:buSzPts val="1300"/>
              <a:buNone/>
              <a:defRPr/>
            </a:lvl9pPr>
          </a:lstStyle>
          <a:p/>
        </p:txBody>
      </p:sp>
      <p:sp>
        <p:nvSpPr>
          <p:cNvPr id="723" name="Google Shape;723;p10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3.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9.xml"/><Relationship Id="rId22" Type="http://schemas.openxmlformats.org/officeDocument/2006/relationships/slideLayout" Target="../slideLayouts/slideLayout31.xml"/><Relationship Id="rId21" Type="http://schemas.openxmlformats.org/officeDocument/2006/relationships/slideLayout" Target="../slideLayouts/slideLayout30.xml"/><Relationship Id="rId24" Type="http://schemas.openxmlformats.org/officeDocument/2006/relationships/slideLayout" Target="../slideLayouts/slideLayout33.xml"/><Relationship Id="rId23" Type="http://schemas.openxmlformats.org/officeDocument/2006/relationships/slideLayout" Target="../slideLayouts/slideLayout32.xml"/><Relationship Id="rId1" Type="http://schemas.openxmlformats.org/officeDocument/2006/relationships/image" Target="../media/image4.png"/><Relationship Id="rId2" Type="http://schemas.openxmlformats.org/officeDocument/2006/relationships/image" Target="../media/image3.png"/><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26" Type="http://schemas.openxmlformats.org/officeDocument/2006/relationships/slideLayout" Target="../slideLayouts/slideLayout35.xml"/><Relationship Id="rId25" Type="http://schemas.openxmlformats.org/officeDocument/2006/relationships/slideLayout" Target="../slideLayouts/slideLayout34.xml"/><Relationship Id="rId28" Type="http://schemas.openxmlformats.org/officeDocument/2006/relationships/theme" Target="../theme/theme4.xml"/><Relationship Id="rId27" Type="http://schemas.openxmlformats.org/officeDocument/2006/relationships/slideLayout" Target="../slideLayouts/slideLayout36.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11" Type="http://schemas.openxmlformats.org/officeDocument/2006/relationships/slideLayout" Target="../slideLayouts/slideLayout20.xml"/><Relationship Id="rId10" Type="http://schemas.openxmlformats.org/officeDocument/2006/relationships/slideLayout" Target="../slideLayouts/slideLayout19.xml"/><Relationship Id="rId13" Type="http://schemas.openxmlformats.org/officeDocument/2006/relationships/slideLayout" Target="../slideLayouts/slideLayout22.xml"/><Relationship Id="rId12" Type="http://schemas.openxmlformats.org/officeDocument/2006/relationships/slideLayout" Target="../slideLayouts/slideLayout21.xml"/><Relationship Id="rId15" Type="http://schemas.openxmlformats.org/officeDocument/2006/relationships/slideLayout" Target="../slideLayouts/slideLayout24.xml"/><Relationship Id="rId14" Type="http://schemas.openxmlformats.org/officeDocument/2006/relationships/slideLayout" Target="../slideLayouts/slideLayout23.xml"/><Relationship Id="rId17" Type="http://schemas.openxmlformats.org/officeDocument/2006/relationships/slideLayout" Target="../slideLayouts/slideLayout26.xml"/><Relationship Id="rId16" Type="http://schemas.openxmlformats.org/officeDocument/2006/relationships/slideLayout" Target="../slideLayouts/slideLayout25.xml"/><Relationship Id="rId19" Type="http://schemas.openxmlformats.org/officeDocument/2006/relationships/slideLayout" Target="../slideLayouts/slideLayout28.xml"/><Relationship Id="rId18"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4.xml"/><Relationship Id="rId22" Type="http://schemas.openxmlformats.org/officeDocument/2006/relationships/slideLayout" Target="../slideLayouts/slideLayout56.xml"/><Relationship Id="rId21" Type="http://schemas.openxmlformats.org/officeDocument/2006/relationships/slideLayout" Target="../slideLayouts/slideLayout55.xml"/><Relationship Id="rId24" Type="http://schemas.openxmlformats.org/officeDocument/2006/relationships/slideLayout" Target="../slideLayouts/slideLayout58.xml"/><Relationship Id="rId23" Type="http://schemas.openxmlformats.org/officeDocument/2006/relationships/slideLayout" Target="../slideLayouts/slideLayout57.xml"/><Relationship Id="rId1" Type="http://schemas.openxmlformats.org/officeDocument/2006/relationships/image" Target="../media/image4.png"/><Relationship Id="rId2" Type="http://schemas.openxmlformats.org/officeDocument/2006/relationships/image" Target="../media/image3.png"/><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26" Type="http://schemas.openxmlformats.org/officeDocument/2006/relationships/slideLayout" Target="../slideLayouts/slideLayout60.xml"/><Relationship Id="rId25" Type="http://schemas.openxmlformats.org/officeDocument/2006/relationships/slideLayout" Target="../slideLayouts/slideLayout59.xml"/><Relationship Id="rId27" Type="http://schemas.openxmlformats.org/officeDocument/2006/relationships/theme" Target="../theme/theme2.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11" Type="http://schemas.openxmlformats.org/officeDocument/2006/relationships/slideLayout" Target="../slideLayouts/slideLayout45.xml"/><Relationship Id="rId10" Type="http://schemas.openxmlformats.org/officeDocument/2006/relationships/slideLayout" Target="../slideLayouts/slideLayout44.xml"/><Relationship Id="rId13" Type="http://schemas.openxmlformats.org/officeDocument/2006/relationships/slideLayout" Target="../slideLayouts/slideLayout47.xml"/><Relationship Id="rId12" Type="http://schemas.openxmlformats.org/officeDocument/2006/relationships/slideLayout" Target="../slideLayouts/slideLayout46.xml"/><Relationship Id="rId15" Type="http://schemas.openxmlformats.org/officeDocument/2006/relationships/slideLayout" Target="../slideLayouts/slideLayout49.xml"/><Relationship Id="rId14" Type="http://schemas.openxmlformats.org/officeDocument/2006/relationships/slideLayout" Target="../slideLayouts/slideLayout48.xml"/><Relationship Id="rId17" Type="http://schemas.openxmlformats.org/officeDocument/2006/relationships/slideLayout" Target="../slideLayouts/slideLayout51.xml"/><Relationship Id="rId16" Type="http://schemas.openxmlformats.org/officeDocument/2006/relationships/slideLayout" Target="../slideLayouts/slideLayout50.xml"/><Relationship Id="rId19" Type="http://schemas.openxmlformats.org/officeDocument/2006/relationships/slideLayout" Target="../slideLayouts/slideLayout53.xml"/><Relationship Id="rId18"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9.xml"/><Relationship Id="rId22" Type="http://schemas.openxmlformats.org/officeDocument/2006/relationships/slideLayout" Target="../slideLayouts/slideLayout81.xml"/><Relationship Id="rId21" Type="http://schemas.openxmlformats.org/officeDocument/2006/relationships/slideLayout" Target="../slideLayouts/slideLayout80.xml"/><Relationship Id="rId24" Type="http://schemas.openxmlformats.org/officeDocument/2006/relationships/slideLayout" Target="../slideLayouts/slideLayout83.xml"/><Relationship Id="rId23" Type="http://schemas.openxmlformats.org/officeDocument/2006/relationships/slideLayout" Target="../slideLayouts/slideLayout82.xml"/><Relationship Id="rId1" Type="http://schemas.openxmlformats.org/officeDocument/2006/relationships/image" Target="../media/image14.png"/><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9" Type="http://schemas.openxmlformats.org/officeDocument/2006/relationships/slideLayout" Target="../slideLayouts/slideLayout68.xml"/><Relationship Id="rId26" Type="http://schemas.openxmlformats.org/officeDocument/2006/relationships/slideLayout" Target="../slideLayouts/slideLayout85.xml"/><Relationship Id="rId25" Type="http://schemas.openxmlformats.org/officeDocument/2006/relationships/slideLayout" Target="../slideLayouts/slideLayout84.xml"/><Relationship Id="rId28" Type="http://schemas.openxmlformats.org/officeDocument/2006/relationships/slideLayout" Target="../slideLayouts/slideLayout87.xml"/><Relationship Id="rId27" Type="http://schemas.openxmlformats.org/officeDocument/2006/relationships/slideLayout" Target="../slideLayouts/slideLayout86.xml"/><Relationship Id="rId5" Type="http://schemas.openxmlformats.org/officeDocument/2006/relationships/slideLayout" Target="../slideLayouts/slideLayout64.xml"/><Relationship Id="rId6" Type="http://schemas.openxmlformats.org/officeDocument/2006/relationships/slideLayout" Target="../slideLayouts/slideLayout65.xml"/><Relationship Id="rId29" Type="http://schemas.openxmlformats.org/officeDocument/2006/relationships/slideLayout" Target="../slideLayouts/slideLayout88.xml"/><Relationship Id="rId7" Type="http://schemas.openxmlformats.org/officeDocument/2006/relationships/slideLayout" Target="../slideLayouts/slideLayout66.xml"/><Relationship Id="rId8" Type="http://schemas.openxmlformats.org/officeDocument/2006/relationships/slideLayout" Target="../slideLayouts/slideLayout67.xml"/><Relationship Id="rId31" Type="http://schemas.openxmlformats.org/officeDocument/2006/relationships/slideLayout" Target="../slideLayouts/slideLayout90.xml"/><Relationship Id="rId30" Type="http://schemas.openxmlformats.org/officeDocument/2006/relationships/slideLayout" Target="../slideLayouts/slideLayout89.xml"/><Relationship Id="rId11" Type="http://schemas.openxmlformats.org/officeDocument/2006/relationships/slideLayout" Target="../slideLayouts/slideLayout70.xml"/><Relationship Id="rId33" Type="http://schemas.openxmlformats.org/officeDocument/2006/relationships/theme" Target="../theme/theme5.xml"/><Relationship Id="rId10" Type="http://schemas.openxmlformats.org/officeDocument/2006/relationships/slideLayout" Target="../slideLayouts/slideLayout69.xml"/><Relationship Id="rId32" Type="http://schemas.openxmlformats.org/officeDocument/2006/relationships/slideLayout" Target="../slideLayouts/slideLayout91.xml"/><Relationship Id="rId13" Type="http://schemas.openxmlformats.org/officeDocument/2006/relationships/slideLayout" Target="../slideLayouts/slideLayout72.xml"/><Relationship Id="rId12" Type="http://schemas.openxmlformats.org/officeDocument/2006/relationships/slideLayout" Target="../slideLayouts/slideLayout71.xml"/><Relationship Id="rId15" Type="http://schemas.openxmlformats.org/officeDocument/2006/relationships/slideLayout" Target="../slideLayouts/slideLayout74.xml"/><Relationship Id="rId14" Type="http://schemas.openxmlformats.org/officeDocument/2006/relationships/slideLayout" Target="../slideLayouts/slideLayout73.xml"/><Relationship Id="rId17" Type="http://schemas.openxmlformats.org/officeDocument/2006/relationships/slideLayout" Target="../slideLayouts/slideLayout76.xml"/><Relationship Id="rId16" Type="http://schemas.openxmlformats.org/officeDocument/2006/relationships/slideLayout" Target="../slideLayouts/slideLayout75.xml"/><Relationship Id="rId19" Type="http://schemas.openxmlformats.org/officeDocument/2006/relationships/slideLayout" Target="../slideLayouts/slideLayout78.xml"/><Relationship Id="rId18" Type="http://schemas.openxmlformats.org/officeDocument/2006/relationships/slideLayout" Target="../slideLayouts/slideLayout77.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slideLayout" Target="../slideLayouts/slideLayout93.xml"/><Relationship Id="rId3" Type="http://schemas.openxmlformats.org/officeDocument/2006/relationships/slideLayout" Target="../slideLayouts/slideLayout94.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5" Type="http://schemas.openxmlformats.org/officeDocument/2006/relationships/slideLayout" Target="../slideLayouts/slideLayout96.xml"/><Relationship Id="rId6" Type="http://schemas.openxmlformats.org/officeDocument/2006/relationships/slideLayout" Target="../slideLayouts/slideLayout97.xml"/><Relationship Id="rId7" Type="http://schemas.openxmlformats.org/officeDocument/2006/relationships/slideLayout" Target="../slideLayouts/slideLayout98.xml"/><Relationship Id="rId8" Type="http://schemas.openxmlformats.org/officeDocument/2006/relationships/slideLayout" Target="../slideLayouts/slideLayout99.xml"/><Relationship Id="rId11" Type="http://schemas.openxmlformats.org/officeDocument/2006/relationships/slideLayout" Target="../slideLayouts/slideLayout102.xml"/><Relationship Id="rId10" Type="http://schemas.openxmlformats.org/officeDocument/2006/relationships/slideLayout" Target="../slideLayouts/slideLayout101.xml"/><Relationship Id="rId13" Type="http://schemas.openxmlformats.org/officeDocument/2006/relationships/slideLayout" Target="../slideLayouts/slideLayout104.xml"/><Relationship Id="rId12" Type="http://schemas.openxmlformats.org/officeDocument/2006/relationships/slideLayout" Target="../slideLayouts/slideLayout103.xml"/><Relationship Id="rId14" Type="http://schemas.openxmlformats.org/officeDocument/2006/relationships/theme" Target="../theme/theme6.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11" Type="http://schemas.openxmlformats.org/officeDocument/2006/relationships/slideLayout" Target="../slideLayouts/slideLayout115.xml"/><Relationship Id="rId10" Type="http://schemas.openxmlformats.org/officeDocument/2006/relationships/slideLayout" Target="../slideLayouts/slideLayout114.xml"/><Relationship Id="rId13" Type="http://schemas.openxmlformats.org/officeDocument/2006/relationships/slideLayout" Target="../slideLayouts/slideLayout117.xml"/><Relationship Id="rId12" Type="http://schemas.openxmlformats.org/officeDocument/2006/relationships/slideLayout" Target="../slideLayouts/slideLayout116.xml"/><Relationship Id="rId15" Type="http://schemas.openxmlformats.org/officeDocument/2006/relationships/slideLayout" Target="../slideLayouts/slideLayout119.xml"/><Relationship Id="rId14" Type="http://schemas.openxmlformats.org/officeDocument/2006/relationships/slideLayout" Target="../slideLayouts/slideLayout118.xml"/><Relationship Id="rId17" Type="http://schemas.openxmlformats.org/officeDocument/2006/relationships/slideLayout" Target="../slideLayouts/slideLayout121.xml"/><Relationship Id="rId16" Type="http://schemas.openxmlformats.org/officeDocument/2006/relationships/slideLayout" Target="../slideLayouts/slideLayout120.xml"/><Relationship Id="rId18"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09600" y="274639"/>
            <a:ext cx="10972800" cy="11430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5867" u="none" cap="none" strike="noStrike">
                <a:solidFill>
                  <a:srgbClr val="002060"/>
                </a:solidFill>
                <a:latin typeface="Arial"/>
                <a:ea typeface="Arial"/>
                <a:cs typeface="Arial"/>
                <a:sym typeface="Arial"/>
              </a:defRPr>
            </a:lvl1pPr>
            <a:lvl2pPr lvl="1" marR="0" rtl="0" algn="l">
              <a:spcBef>
                <a:spcPts val="0"/>
              </a:spcBef>
              <a:spcAft>
                <a:spcPts val="0"/>
              </a:spcAft>
              <a:buSzPts val="1400"/>
              <a:buNone/>
              <a:defRPr b="0" i="0" sz="5867"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5867"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5867"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5867"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5867"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5867"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5867"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5867" u="none" cap="none" strike="noStrike">
                <a:solidFill>
                  <a:schemeClr val="dk2"/>
                </a:solidFill>
                <a:latin typeface="Arial"/>
                <a:ea typeface="Arial"/>
                <a:cs typeface="Arial"/>
                <a:sym typeface="Arial"/>
              </a:defRPr>
            </a:lvl9pPr>
          </a:lstStyle>
          <a:p/>
        </p:txBody>
      </p:sp>
      <p:sp>
        <p:nvSpPr>
          <p:cNvPr id="11" name="Google Shape;11;p1"/>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lstStyle>
            <a:lvl1pPr indent="-499554" lvl="0" marL="457200" marR="0" rtl="0" algn="l">
              <a:spcBef>
                <a:spcPts val="853"/>
              </a:spcBef>
              <a:spcAft>
                <a:spcPts val="0"/>
              </a:spcAft>
              <a:buClr>
                <a:schemeClr val="accent1"/>
              </a:buClr>
              <a:buSzPts val="4267"/>
              <a:buFont typeface="Arial"/>
              <a:buChar char="•"/>
              <a:defRPr b="0" i="0" sz="4267" u="none" cap="none" strike="noStrike">
                <a:solidFill>
                  <a:schemeClr val="dk1"/>
                </a:solidFill>
                <a:latin typeface="Arial"/>
                <a:ea typeface="Arial"/>
                <a:cs typeface="Arial"/>
                <a:sym typeface="Arial"/>
              </a:defRPr>
            </a:lvl1pPr>
            <a:lvl2pPr indent="-465645" lvl="1" marL="914400" marR="0" rtl="0" algn="l">
              <a:spcBef>
                <a:spcPts val="747"/>
              </a:spcBef>
              <a:spcAft>
                <a:spcPts val="0"/>
              </a:spcAft>
              <a:buClr>
                <a:schemeClr val="dk2"/>
              </a:buClr>
              <a:buSzPts val="3733"/>
              <a:buFont typeface="Arial"/>
              <a:buChar char="–"/>
              <a:defRPr b="0" i="0" sz="3733" u="none" cap="none" strike="noStrike">
                <a:solidFill>
                  <a:schemeClr val="dk1"/>
                </a:solidFill>
                <a:latin typeface="Arial"/>
                <a:ea typeface="Arial"/>
                <a:cs typeface="Arial"/>
                <a:sym typeface="Arial"/>
              </a:defRPr>
            </a:lvl2pPr>
            <a:lvl3pPr indent="-431800" lvl="2" marL="1371600" marR="0" rtl="0" algn="l">
              <a:spcBef>
                <a:spcPts val="640"/>
              </a:spcBef>
              <a:spcAft>
                <a:spcPts val="0"/>
              </a:spcAft>
              <a:buClr>
                <a:schemeClr val="lt2"/>
              </a:buClr>
              <a:buSzPts val="3200"/>
              <a:buFont typeface="Arial"/>
              <a:buChar char="•"/>
              <a:defRPr b="0" i="0" sz="3200" u="none" cap="none" strike="noStrike">
                <a:solidFill>
                  <a:schemeClr val="dk1"/>
                </a:solidFill>
                <a:latin typeface="Arial"/>
                <a:ea typeface="Arial"/>
                <a:cs typeface="Arial"/>
                <a:sym typeface="Arial"/>
              </a:defRPr>
            </a:lvl3pPr>
            <a:lvl4pPr indent="-397954" lvl="3" marL="1828800" marR="0" rtl="0" algn="l">
              <a:spcBef>
                <a:spcPts val="533"/>
              </a:spcBef>
              <a:spcAft>
                <a:spcPts val="0"/>
              </a:spcAft>
              <a:buClr>
                <a:schemeClr val="accent1"/>
              </a:buClr>
              <a:buSzPts val="2667"/>
              <a:buFont typeface="Arial"/>
              <a:buChar char="–"/>
              <a:defRPr b="0" i="0" sz="2667" u="none" cap="none" strike="noStrike">
                <a:solidFill>
                  <a:schemeClr val="dk1"/>
                </a:solidFill>
                <a:latin typeface="Arial"/>
                <a:ea typeface="Arial"/>
                <a:cs typeface="Arial"/>
                <a:sym typeface="Arial"/>
              </a:defRPr>
            </a:lvl4pPr>
            <a:lvl5pPr indent="-397954" lvl="4" marL="2286000" marR="0" rtl="0" algn="l">
              <a:spcBef>
                <a:spcPts val="533"/>
              </a:spcBef>
              <a:spcAft>
                <a:spcPts val="0"/>
              </a:spcAft>
              <a:buClr>
                <a:schemeClr val="dk2"/>
              </a:buClr>
              <a:buSzPts val="2667"/>
              <a:buFont typeface="Arial"/>
              <a:buChar char="»"/>
              <a:defRPr b="0" i="0" sz="2667" u="none" cap="none" strike="noStrike">
                <a:solidFill>
                  <a:schemeClr val="dk1"/>
                </a:solidFill>
                <a:latin typeface="Arial"/>
                <a:ea typeface="Arial"/>
                <a:cs typeface="Arial"/>
                <a:sym typeface="Arial"/>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6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6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2" name="Shape 72"/>
        <p:cNvGrpSpPr/>
        <p:nvPr/>
      </p:nvGrpSpPr>
      <p:grpSpPr>
        <a:xfrm>
          <a:off x="0" y="0"/>
          <a:ext cx="0" cy="0"/>
          <a:chOff x="0" y="0"/>
          <a:chExt cx="0" cy="0"/>
        </a:xfrm>
      </p:grpSpPr>
      <p:sp>
        <p:nvSpPr>
          <p:cNvPr id="73" name="Google Shape;73;p13"/>
          <p:cNvSpPr txBox="1"/>
          <p:nvPr>
            <p:ph type="title"/>
          </p:nvPr>
        </p:nvSpPr>
        <p:spPr>
          <a:xfrm>
            <a:off x="426424" y="302551"/>
            <a:ext cx="11336039" cy="744014"/>
          </a:xfrm>
          <a:prstGeom prst="rect">
            <a:avLst/>
          </a:prstGeom>
          <a:noFill/>
          <a:ln>
            <a:noFill/>
          </a:ln>
        </p:spPr>
        <p:txBody>
          <a:bodyPr anchorCtr="0" anchor="t" bIns="0" lIns="0" spcFirstLastPara="1" rIns="0" wrap="square" tIns="164575"/>
          <a:lstStyle>
            <a:lvl1pPr lvl="0" marR="0" rtl="0" algn="l">
              <a:lnSpc>
                <a:spcPct val="90000"/>
              </a:lnSpc>
              <a:spcBef>
                <a:spcPts val="0"/>
              </a:spcBef>
              <a:spcAft>
                <a:spcPts val="0"/>
              </a:spcAft>
              <a:buClr>
                <a:srgbClr val="000000"/>
              </a:buClr>
              <a:buSzPts val="3725"/>
              <a:buFont typeface="Quattrocento Sans"/>
              <a:buNone/>
              <a:defRPr b="0" i="0" sz="3725" u="none" cap="none" strike="noStrike">
                <a:solidFill>
                  <a:srgbClr val="000000"/>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4" name="Google Shape;74;p13"/>
          <p:cNvSpPr txBox="1"/>
          <p:nvPr>
            <p:ph idx="1" type="body"/>
          </p:nvPr>
        </p:nvSpPr>
        <p:spPr>
          <a:xfrm>
            <a:off x="437319" y="1866615"/>
            <a:ext cx="11336039" cy="1276484"/>
          </a:xfrm>
          <a:prstGeom prst="rect">
            <a:avLst/>
          </a:prstGeom>
          <a:noFill/>
          <a:ln>
            <a:noFill/>
          </a:ln>
        </p:spPr>
        <p:txBody>
          <a:bodyPr anchorCtr="0" anchor="t" bIns="0" lIns="0" spcFirstLastPara="1" rIns="0" wrap="square" tIns="0"/>
          <a:lstStyle>
            <a:lvl1pPr indent="-228600" lvl="0" marL="457200" marR="0" rtl="0" algn="l">
              <a:lnSpc>
                <a:spcPct val="90000"/>
              </a:lnSpc>
              <a:spcBef>
                <a:spcPts val="0"/>
              </a:spcBef>
              <a:spcAft>
                <a:spcPts val="0"/>
              </a:spcAft>
              <a:buClr>
                <a:srgbClr val="000000"/>
              </a:buClr>
              <a:buSzPts val="2294"/>
              <a:buFont typeface="Noto Sans Symbols"/>
              <a:buNone/>
              <a:defRPr b="0" i="0" sz="2549" u="none" cap="none" strike="noStrike">
                <a:solidFill>
                  <a:srgbClr val="000000"/>
                </a:solidFill>
                <a:latin typeface="Quattrocento Sans"/>
                <a:ea typeface="Quattrocento Sans"/>
                <a:cs typeface="Quattrocento Sans"/>
                <a:sym typeface="Quattrocento Sans"/>
              </a:defRPr>
            </a:lvl1pPr>
            <a:lvl2pPr indent="-228600" lvl="1" marL="914400" marR="0" rtl="0" algn="l">
              <a:lnSpc>
                <a:spcPct val="90000"/>
              </a:lnSpc>
              <a:spcBef>
                <a:spcPts val="0"/>
              </a:spcBef>
              <a:spcAft>
                <a:spcPts val="0"/>
              </a:spcAft>
              <a:buClr>
                <a:srgbClr val="000000"/>
              </a:buClr>
              <a:buSzPts val="1765"/>
              <a:buFont typeface="Noto Sans Symbols"/>
              <a:buNone/>
              <a:defRPr b="0" i="0" sz="1961" u="none" cap="none" strike="noStrike">
                <a:solidFill>
                  <a:srgbClr val="000000"/>
                </a:solidFill>
                <a:latin typeface="Quattrocento Sans"/>
                <a:ea typeface="Quattrocento Sans"/>
                <a:cs typeface="Quattrocento Sans"/>
                <a:sym typeface="Quattrocento Sans"/>
              </a:defRPr>
            </a:lvl2pPr>
            <a:lvl3pPr indent="-228600" lvl="2" marL="1371600"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3pPr>
            <a:lvl4pPr indent="-228600" lvl="3" marL="1828800"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4pPr>
            <a:lvl5pPr indent="-228600" lvl="4" marL="2286000"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5pPr>
            <a:lvl6pPr indent="-353123" lvl="5" marL="2743200"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6pPr>
            <a:lvl7pPr indent="-353123" lvl="6" marL="3200400"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7pPr>
            <a:lvl8pPr indent="-353123" lvl="7" marL="3657600"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8pPr>
            <a:lvl9pPr indent="-353123" lvl="8" marL="4114800"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9pPr>
          </a:lstStyle>
          <a:p/>
        </p:txBody>
      </p:sp>
      <p:pic>
        <p:nvPicPr>
          <p:cNvPr id="75" name="Google Shape;75;p13"/>
          <p:cNvPicPr preferRelativeResize="0"/>
          <p:nvPr/>
        </p:nvPicPr>
        <p:blipFill rotWithShape="1">
          <a:blip r:embed="rId1">
            <a:alphaModFix/>
          </a:blip>
          <a:srcRect b="0" l="0" r="0" t="0"/>
          <a:stretch/>
        </p:blipFill>
        <p:spPr>
          <a:xfrm rot="5400000">
            <a:off x="9688817" y="3012080"/>
            <a:ext cx="6858623" cy="833218"/>
          </a:xfrm>
          <a:prstGeom prst="rect">
            <a:avLst/>
          </a:prstGeom>
          <a:noFill/>
          <a:ln>
            <a:noFill/>
          </a:ln>
        </p:spPr>
      </p:pic>
      <p:pic>
        <p:nvPicPr>
          <p:cNvPr id="76" name="Google Shape;76;p13"/>
          <p:cNvPicPr preferRelativeResize="0"/>
          <p:nvPr/>
        </p:nvPicPr>
        <p:blipFill rotWithShape="1">
          <a:blip r:embed="rId2">
            <a:alphaModFix/>
          </a:blip>
          <a:srcRect b="0" l="0" r="0" t="0"/>
          <a:stretch/>
        </p:blipFill>
        <p:spPr>
          <a:xfrm rot="5400000">
            <a:off x="9039878" y="3221594"/>
            <a:ext cx="6858000" cy="4148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3" r:id="rId27"/>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373">
          <p15:clr>
            <a:srgbClr val="C35EA4"/>
          </p15:clr>
        </p15:guide>
        <p15:guide id="2" pos="1517">
          <p15:clr>
            <a:srgbClr val="C35EA4"/>
          </p15:clr>
        </p15:guide>
        <p15:guide id="3" pos="2608">
          <p15:clr>
            <a:srgbClr val="C35EA4"/>
          </p15:clr>
        </p15:guide>
        <p15:guide id="4" pos="2751">
          <p15:clr>
            <a:srgbClr val="C35EA4"/>
          </p15:clr>
        </p15:guide>
        <p15:guide id="5" pos="3844">
          <p15:clr>
            <a:srgbClr val="C35EA4"/>
          </p15:clr>
        </p15:guide>
        <p15:guide id="6" pos="3989">
          <p15:clr>
            <a:srgbClr val="C35EA4"/>
          </p15:clr>
        </p15:guide>
        <p15:guide id="7" pos="5079">
          <p15:clr>
            <a:srgbClr val="C35EA4"/>
          </p15:clr>
        </p15:guide>
        <p15:guide id="8" pos="5222">
          <p15:clr>
            <a:srgbClr val="C35EA4"/>
          </p15:clr>
        </p15:guide>
        <p15:guide id="9" pos="6317">
          <p15:clr>
            <a:srgbClr val="C35EA4"/>
          </p15:clr>
        </p15:guide>
        <p15:guide id="10" pos="6460">
          <p15:clr>
            <a:srgbClr val="C35EA4"/>
          </p15:clr>
        </p15:guide>
        <p15:guide id="11" pos="274">
          <p15:clr>
            <a:srgbClr val="F26B43"/>
          </p15:clr>
        </p15:guide>
        <p15:guide id="12" pos="7558">
          <p15:clr>
            <a:srgbClr val="F26B43"/>
          </p15:clr>
        </p15:guide>
        <p15:guide id="13" orient="horz" pos="758">
          <p15:clr>
            <a:srgbClr val="5ACBF0"/>
          </p15:clr>
        </p15:guide>
        <p15:guide id="14" orient="horz" pos="1372">
          <p15:clr>
            <a:srgbClr val="5ACBF0"/>
          </p15:clr>
        </p15:guide>
        <p15:guide id="15" orient="horz" pos="612">
          <p15:clr>
            <a:srgbClr val="5ACBF0"/>
          </p15:clr>
        </p15:guide>
        <p15:guide id="16" orient="horz" pos="1515">
          <p15:clr>
            <a:srgbClr val="5ACBF0"/>
          </p15:clr>
        </p15:guide>
        <p15:guide id="17" orient="horz" pos="2127">
          <p15:clr>
            <a:srgbClr val="5ACBF0"/>
          </p15:clr>
        </p15:guide>
        <p15:guide id="18" orient="horz" pos="2275">
          <p15:clr>
            <a:srgbClr val="5ACBF0"/>
          </p15:clr>
        </p15:guide>
        <p15:guide id="19" orient="horz" pos="280">
          <p15:clr>
            <a:srgbClr val="F26B43"/>
          </p15:clr>
        </p15:guide>
        <p15:guide id="20" orient="horz" pos="4127">
          <p15:clr>
            <a:srgbClr val="F26B43"/>
          </p15:clr>
        </p15:guide>
        <p15:guide id="21" orient="horz" pos="2889">
          <p15:clr>
            <a:srgbClr val="5ACBF0"/>
          </p15:clr>
        </p15:guide>
        <p15:guide id="22" orient="horz" pos="3032">
          <p15:clr>
            <a:srgbClr val="5ACBF0"/>
          </p15:clr>
        </p15:guide>
        <p15:guide id="23" orient="horz" pos="3648">
          <p15:clr>
            <a:srgbClr val="5ACBF0"/>
          </p15:clr>
        </p15:guide>
        <p15:guide id="24"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28" name="Shape 228"/>
        <p:cNvGrpSpPr/>
        <p:nvPr/>
      </p:nvGrpSpPr>
      <p:grpSpPr>
        <a:xfrm>
          <a:off x="0" y="0"/>
          <a:ext cx="0" cy="0"/>
          <a:chOff x="0" y="0"/>
          <a:chExt cx="0" cy="0"/>
        </a:xfrm>
      </p:grpSpPr>
      <p:sp>
        <p:nvSpPr>
          <p:cNvPr id="229" name="Google Shape;229;p39"/>
          <p:cNvSpPr txBox="1"/>
          <p:nvPr>
            <p:ph type="title"/>
          </p:nvPr>
        </p:nvSpPr>
        <p:spPr>
          <a:xfrm>
            <a:off x="426424" y="302551"/>
            <a:ext cx="11336039" cy="744014"/>
          </a:xfrm>
          <a:prstGeom prst="rect">
            <a:avLst/>
          </a:prstGeom>
          <a:noFill/>
          <a:ln>
            <a:noFill/>
          </a:ln>
        </p:spPr>
        <p:txBody>
          <a:bodyPr anchorCtr="0" anchor="t" bIns="0" lIns="0" spcFirstLastPara="1" rIns="0" wrap="square" tIns="164575"/>
          <a:lstStyle>
            <a:lvl1pPr lvl="0" marR="0" rtl="0" algn="l">
              <a:lnSpc>
                <a:spcPct val="90000"/>
              </a:lnSpc>
              <a:spcBef>
                <a:spcPts val="0"/>
              </a:spcBef>
              <a:spcAft>
                <a:spcPts val="0"/>
              </a:spcAft>
              <a:buClr>
                <a:srgbClr val="000000"/>
              </a:buClr>
              <a:buSzPts val="3725"/>
              <a:buFont typeface="Quattrocento Sans"/>
              <a:buNone/>
              <a:defRPr b="0" i="0" sz="3725" u="none" cap="none" strike="noStrike">
                <a:solidFill>
                  <a:srgbClr val="000000"/>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30" name="Google Shape;230;p39"/>
          <p:cNvSpPr txBox="1"/>
          <p:nvPr>
            <p:ph idx="1" type="body"/>
          </p:nvPr>
        </p:nvSpPr>
        <p:spPr>
          <a:xfrm>
            <a:off x="437319" y="1866615"/>
            <a:ext cx="11336039" cy="1276484"/>
          </a:xfrm>
          <a:prstGeom prst="rect">
            <a:avLst/>
          </a:prstGeom>
          <a:noFill/>
          <a:ln>
            <a:noFill/>
          </a:ln>
        </p:spPr>
        <p:txBody>
          <a:bodyPr anchorCtr="0" anchor="t" bIns="0" lIns="0" spcFirstLastPara="1" rIns="0" wrap="square" tIns="0"/>
          <a:lstStyle>
            <a:lvl1pPr indent="-228600" lvl="0" marL="457200" marR="0" rtl="0" algn="l">
              <a:lnSpc>
                <a:spcPct val="90000"/>
              </a:lnSpc>
              <a:spcBef>
                <a:spcPts val="0"/>
              </a:spcBef>
              <a:spcAft>
                <a:spcPts val="0"/>
              </a:spcAft>
              <a:buClr>
                <a:srgbClr val="000000"/>
              </a:buClr>
              <a:buSzPts val="2294"/>
              <a:buFont typeface="Noto Sans Symbols"/>
              <a:buNone/>
              <a:defRPr b="0" i="0" sz="2549" u="none" cap="none" strike="noStrike">
                <a:solidFill>
                  <a:srgbClr val="000000"/>
                </a:solidFill>
                <a:latin typeface="Quattrocento Sans"/>
                <a:ea typeface="Quattrocento Sans"/>
                <a:cs typeface="Quattrocento Sans"/>
                <a:sym typeface="Quattrocento Sans"/>
              </a:defRPr>
            </a:lvl1pPr>
            <a:lvl2pPr indent="-228600" lvl="1" marL="914400" marR="0" rtl="0" algn="l">
              <a:lnSpc>
                <a:spcPct val="90000"/>
              </a:lnSpc>
              <a:spcBef>
                <a:spcPts val="0"/>
              </a:spcBef>
              <a:spcAft>
                <a:spcPts val="0"/>
              </a:spcAft>
              <a:buClr>
                <a:srgbClr val="000000"/>
              </a:buClr>
              <a:buSzPts val="1765"/>
              <a:buFont typeface="Noto Sans Symbols"/>
              <a:buNone/>
              <a:defRPr b="0" i="0" sz="1961" u="none" cap="none" strike="noStrike">
                <a:solidFill>
                  <a:srgbClr val="000000"/>
                </a:solidFill>
                <a:latin typeface="Quattrocento Sans"/>
                <a:ea typeface="Quattrocento Sans"/>
                <a:cs typeface="Quattrocento Sans"/>
                <a:sym typeface="Quattrocento Sans"/>
              </a:defRPr>
            </a:lvl2pPr>
            <a:lvl3pPr indent="-228600" lvl="2" marL="1371600"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3pPr>
            <a:lvl4pPr indent="-228600" lvl="3" marL="1828800"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4pPr>
            <a:lvl5pPr indent="-228600" lvl="4" marL="2286000" marR="0" rtl="0" algn="l">
              <a:lnSpc>
                <a:spcPct val="90000"/>
              </a:lnSpc>
              <a:spcBef>
                <a:spcPts val="0"/>
              </a:spcBef>
              <a:spcAft>
                <a:spcPts val="0"/>
              </a:spcAft>
              <a:buClr>
                <a:srgbClr val="000000"/>
              </a:buClr>
              <a:buSzPts val="1411"/>
              <a:buFont typeface="Noto Sans Symbols"/>
              <a:buNone/>
              <a:defRPr b="0" i="0" sz="1568" u="none" cap="none" strike="noStrike">
                <a:solidFill>
                  <a:srgbClr val="000000"/>
                </a:solidFill>
                <a:latin typeface="Quattrocento Sans"/>
                <a:ea typeface="Quattrocento Sans"/>
                <a:cs typeface="Quattrocento Sans"/>
                <a:sym typeface="Quattrocento Sans"/>
              </a:defRPr>
            </a:lvl5pPr>
            <a:lvl6pPr indent="-353123" lvl="5" marL="2743200"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6pPr>
            <a:lvl7pPr indent="-353123" lvl="6" marL="3200400"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7pPr>
            <a:lvl8pPr indent="-353123" lvl="7" marL="3657600"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8pPr>
            <a:lvl9pPr indent="-353123" lvl="8" marL="4114800"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9pPr>
          </a:lstStyle>
          <a:p/>
        </p:txBody>
      </p:sp>
      <p:pic>
        <p:nvPicPr>
          <p:cNvPr id="231" name="Google Shape;231;p39"/>
          <p:cNvPicPr preferRelativeResize="0"/>
          <p:nvPr/>
        </p:nvPicPr>
        <p:blipFill rotWithShape="1">
          <a:blip r:embed="rId1">
            <a:alphaModFix/>
          </a:blip>
          <a:srcRect b="0" l="0" r="0" t="0"/>
          <a:stretch/>
        </p:blipFill>
        <p:spPr>
          <a:xfrm rot="5400000">
            <a:off x="9688817" y="3012080"/>
            <a:ext cx="6858623" cy="833218"/>
          </a:xfrm>
          <a:prstGeom prst="rect">
            <a:avLst/>
          </a:prstGeom>
          <a:noFill/>
          <a:ln>
            <a:noFill/>
          </a:ln>
        </p:spPr>
      </p:pic>
      <p:pic>
        <p:nvPicPr>
          <p:cNvPr id="232" name="Google Shape;232;p39"/>
          <p:cNvPicPr preferRelativeResize="0"/>
          <p:nvPr/>
        </p:nvPicPr>
        <p:blipFill rotWithShape="1">
          <a:blip r:embed="rId2">
            <a:alphaModFix/>
          </a:blip>
          <a:srcRect b="0" l="0" r="0" t="0"/>
          <a:stretch/>
        </p:blipFill>
        <p:spPr>
          <a:xfrm rot="5400000">
            <a:off x="9039878" y="3221594"/>
            <a:ext cx="6858000" cy="4148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 id="2147483706" r:id="rId25"/>
    <p:sldLayoutId id="2147483707" r:id="rId26"/>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373">
          <p15:clr>
            <a:srgbClr val="C35EA4"/>
          </p15:clr>
        </p15:guide>
        <p15:guide id="2" pos="1517">
          <p15:clr>
            <a:srgbClr val="C35EA4"/>
          </p15:clr>
        </p15:guide>
        <p15:guide id="3" pos="2608">
          <p15:clr>
            <a:srgbClr val="C35EA4"/>
          </p15:clr>
        </p15:guide>
        <p15:guide id="4" pos="2751">
          <p15:clr>
            <a:srgbClr val="C35EA4"/>
          </p15:clr>
        </p15:guide>
        <p15:guide id="5" pos="3844">
          <p15:clr>
            <a:srgbClr val="C35EA4"/>
          </p15:clr>
        </p15:guide>
        <p15:guide id="6" pos="3989">
          <p15:clr>
            <a:srgbClr val="C35EA4"/>
          </p15:clr>
        </p15:guide>
        <p15:guide id="7" pos="5079">
          <p15:clr>
            <a:srgbClr val="C35EA4"/>
          </p15:clr>
        </p15:guide>
        <p15:guide id="8" pos="5222">
          <p15:clr>
            <a:srgbClr val="C35EA4"/>
          </p15:clr>
        </p15:guide>
        <p15:guide id="9" pos="6317">
          <p15:clr>
            <a:srgbClr val="C35EA4"/>
          </p15:clr>
        </p15:guide>
        <p15:guide id="10" pos="6460">
          <p15:clr>
            <a:srgbClr val="C35EA4"/>
          </p15:clr>
        </p15:guide>
        <p15:guide id="11" pos="274">
          <p15:clr>
            <a:srgbClr val="F26B43"/>
          </p15:clr>
        </p15:guide>
        <p15:guide id="12" pos="7558">
          <p15:clr>
            <a:srgbClr val="F26B43"/>
          </p15:clr>
        </p15:guide>
        <p15:guide id="13" orient="horz" pos="758">
          <p15:clr>
            <a:srgbClr val="5ACBF0"/>
          </p15:clr>
        </p15:guide>
        <p15:guide id="14" orient="horz" pos="1372">
          <p15:clr>
            <a:srgbClr val="5ACBF0"/>
          </p15:clr>
        </p15:guide>
        <p15:guide id="15" orient="horz" pos="612">
          <p15:clr>
            <a:srgbClr val="5ACBF0"/>
          </p15:clr>
        </p15:guide>
        <p15:guide id="16" orient="horz" pos="1515">
          <p15:clr>
            <a:srgbClr val="5ACBF0"/>
          </p15:clr>
        </p15:guide>
        <p15:guide id="17" orient="horz" pos="2127">
          <p15:clr>
            <a:srgbClr val="5ACBF0"/>
          </p15:clr>
        </p15:guide>
        <p15:guide id="18" orient="horz" pos="2275">
          <p15:clr>
            <a:srgbClr val="5ACBF0"/>
          </p15:clr>
        </p15:guide>
        <p15:guide id="19" orient="horz" pos="280">
          <p15:clr>
            <a:srgbClr val="F26B43"/>
          </p15:clr>
        </p15:guide>
        <p15:guide id="20" orient="horz" pos="4127">
          <p15:clr>
            <a:srgbClr val="F26B43"/>
          </p15:clr>
        </p15:guide>
        <p15:guide id="21" orient="horz" pos="2889">
          <p15:clr>
            <a:srgbClr val="5ACBF0"/>
          </p15:clr>
        </p15:guide>
        <p15:guide id="22" orient="horz" pos="3032">
          <p15:clr>
            <a:srgbClr val="5ACBF0"/>
          </p15:clr>
        </p15:guide>
        <p15:guide id="23" orient="horz" pos="3648">
          <p15:clr>
            <a:srgbClr val="5ACBF0"/>
          </p15:clr>
        </p15:guide>
        <p15:guide id="24"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382" name="Shape 382"/>
        <p:cNvGrpSpPr/>
        <p:nvPr/>
      </p:nvGrpSpPr>
      <p:grpSpPr>
        <a:xfrm>
          <a:off x="0" y="0"/>
          <a:ext cx="0" cy="0"/>
          <a:chOff x="0" y="0"/>
          <a:chExt cx="0" cy="0"/>
        </a:xfrm>
      </p:grpSpPr>
      <p:sp>
        <p:nvSpPr>
          <p:cNvPr id="383" name="Google Shape;383;p64"/>
          <p:cNvSpPr txBox="1"/>
          <p:nvPr>
            <p:ph type="title"/>
          </p:nvPr>
        </p:nvSpPr>
        <p:spPr>
          <a:xfrm>
            <a:off x="588263" y="457200"/>
            <a:ext cx="11018520" cy="553998"/>
          </a:xfrm>
          <a:prstGeom prst="rect">
            <a:avLst/>
          </a:prstGeom>
          <a:noFill/>
          <a:ln>
            <a:noFill/>
          </a:ln>
        </p:spPr>
        <p:txBody>
          <a:bodyPr anchorCtr="0" anchor="t" bIns="0" lIns="0" spcFirstLastPara="1" rIns="0" wrap="square" tIns="0"/>
          <a:lstStyle>
            <a:lvl1pPr lvl="0" marR="0" rtl="0" algn="l">
              <a:lnSpc>
                <a:spcPct val="100000"/>
              </a:lnSpc>
              <a:spcBef>
                <a:spcPts val="0"/>
              </a:spcBef>
              <a:spcAft>
                <a:spcPts val="0"/>
              </a:spcAft>
              <a:buClr>
                <a:schemeClr val="dk1"/>
              </a:buClr>
              <a:buSzPts val="3600"/>
              <a:buFont typeface="Quattrocento Sans"/>
              <a:buNone/>
              <a:defRPr b="1" i="0" sz="3600" u="none" cap="none" strike="noStrik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84" name="Google Shape;384;p64"/>
          <p:cNvSpPr txBox="1"/>
          <p:nvPr>
            <p:ph idx="1" type="body"/>
          </p:nvPr>
        </p:nvSpPr>
        <p:spPr>
          <a:xfrm>
            <a:off x="584200" y="1435503"/>
            <a:ext cx="11018520" cy="1612749"/>
          </a:xfrm>
          <a:prstGeom prst="rect">
            <a:avLst/>
          </a:prstGeom>
          <a:noFill/>
          <a:ln>
            <a:noFill/>
          </a:ln>
        </p:spPr>
        <p:txBody>
          <a:bodyPr anchorCtr="0" anchor="t" bIns="0" lIns="0" spcFirstLastPara="1" rIns="0" wrap="square" tIns="0"/>
          <a:lstStyle>
            <a:lvl1pPr indent="-388620" lvl="0" marL="457200" marR="0" rtl="0" algn="l">
              <a:lnSpc>
                <a:spcPct val="100000"/>
              </a:lnSpc>
              <a:spcBef>
                <a:spcPts val="560"/>
              </a:spcBef>
              <a:spcAft>
                <a:spcPts val="0"/>
              </a:spcAft>
              <a:buClr>
                <a:schemeClr val="dk1"/>
              </a:buClr>
              <a:buSzPts val="2520"/>
              <a:buFont typeface="Noto Sans Symbols"/>
              <a:buChar char="·"/>
              <a:defRPr b="0" i="0" sz="2800" u="none" cap="none" strike="noStrike">
                <a:solidFill>
                  <a:schemeClr val="dk1"/>
                </a:solidFill>
                <a:latin typeface="Quattrocento Sans"/>
                <a:ea typeface="Quattrocento Sans"/>
                <a:cs typeface="Quattrocento Sans"/>
                <a:sym typeface="Quattrocento Sans"/>
              </a:defRPr>
            </a:lvl1pPr>
            <a:lvl2pPr indent="-342900" lvl="1" marL="914400" marR="0" rtl="0" algn="l">
              <a:lnSpc>
                <a:spcPct val="100000"/>
              </a:lnSpc>
              <a:spcBef>
                <a:spcPts val="400"/>
              </a:spcBef>
              <a:spcAft>
                <a:spcPts val="0"/>
              </a:spcAft>
              <a:buClr>
                <a:schemeClr val="dk1"/>
              </a:buClr>
              <a:buSzPts val="1800"/>
              <a:buFont typeface="Noto Sans Symbols"/>
              <a:buChar char="·"/>
              <a:defRPr b="0" i="0" sz="2000" u="none" cap="none" strike="noStrike">
                <a:solidFill>
                  <a:schemeClr val="dk1"/>
                </a:solidFill>
                <a:latin typeface="Quattrocento Sans"/>
                <a:ea typeface="Quattrocento Sans"/>
                <a:cs typeface="Quattrocento Sans"/>
                <a:sym typeface="Quattrocento Sans"/>
              </a:defRPr>
            </a:lvl2pPr>
            <a:lvl3pPr indent="-320039" lvl="2" marL="1371600" marR="0" rtl="0" algn="l">
              <a:lnSpc>
                <a:spcPct val="100000"/>
              </a:lnSpc>
              <a:spcBef>
                <a:spcPts val="320"/>
              </a:spcBef>
              <a:spcAft>
                <a:spcPts val="0"/>
              </a:spcAft>
              <a:buClr>
                <a:schemeClr val="dk1"/>
              </a:buClr>
              <a:buSzPts val="1440"/>
              <a:buFont typeface="Noto Sans Symbols"/>
              <a:buChar char="·"/>
              <a:defRPr b="0" i="0" sz="1600" u="none" cap="none" strike="noStrike">
                <a:solidFill>
                  <a:schemeClr val="dk1"/>
                </a:solidFill>
                <a:latin typeface="Quattrocento Sans"/>
                <a:ea typeface="Quattrocento Sans"/>
                <a:cs typeface="Quattrocento Sans"/>
                <a:sym typeface="Quattrocento Sans"/>
              </a:defRPr>
            </a:lvl3pPr>
            <a:lvl4pPr indent="-308610" lvl="3" marL="1828800" marR="0" rtl="0" algn="l">
              <a:lnSpc>
                <a:spcPct val="100000"/>
              </a:lnSpc>
              <a:spcBef>
                <a:spcPts val="280"/>
              </a:spcBef>
              <a:spcAft>
                <a:spcPts val="0"/>
              </a:spcAft>
              <a:buClr>
                <a:schemeClr val="dk1"/>
              </a:buClr>
              <a:buSzPts val="1260"/>
              <a:buFont typeface="Noto Sans Symbols"/>
              <a:buChar char="·"/>
              <a:defRPr b="0" i="0" sz="1400" u="none" cap="none" strike="noStrike">
                <a:solidFill>
                  <a:schemeClr val="dk1"/>
                </a:solidFill>
                <a:latin typeface="Quattrocento Sans"/>
                <a:ea typeface="Quattrocento Sans"/>
                <a:cs typeface="Quattrocento Sans"/>
                <a:sym typeface="Quattrocento Sans"/>
              </a:defRPr>
            </a:lvl4pPr>
            <a:lvl5pPr indent="-308610" lvl="4" marL="2286000" marR="0" rtl="0" algn="l">
              <a:lnSpc>
                <a:spcPct val="100000"/>
              </a:lnSpc>
              <a:spcBef>
                <a:spcPts val="280"/>
              </a:spcBef>
              <a:spcAft>
                <a:spcPts val="0"/>
              </a:spcAft>
              <a:buClr>
                <a:schemeClr val="dk1"/>
              </a:buClr>
              <a:buSzPts val="1260"/>
              <a:buFont typeface="Noto Sans Symbols"/>
              <a:buChar char="·"/>
              <a:defRPr b="0" i="0" sz="1400" u="none" cap="none" strike="noStrike">
                <a:solidFill>
                  <a:schemeClr val="dk1"/>
                </a:solidFill>
                <a:latin typeface="Quattrocento Sans"/>
                <a:ea typeface="Quattrocento Sans"/>
                <a:cs typeface="Quattrocento Sans"/>
                <a:sym typeface="Quattrocento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9pPr>
          </a:lstStyle>
          <a:p/>
        </p:txBody>
      </p:sp>
      <p:pic>
        <p:nvPicPr>
          <p:cNvPr id="385" name="Google Shape;385;p64"/>
          <p:cNvPicPr preferRelativeResize="0"/>
          <p:nvPr/>
        </p:nvPicPr>
        <p:blipFill rotWithShape="1">
          <a:blip r:embed="rId1">
            <a:alphaModFix/>
          </a:blip>
          <a:srcRect b="0" l="0" r="0" t="0"/>
          <a:stretch/>
        </p:blipFill>
        <p:spPr>
          <a:xfrm rot="5400000">
            <a:off x="9288988" y="2942644"/>
            <a:ext cx="6858000" cy="9727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 id="2147483733" r:id="rId27"/>
    <p:sldLayoutId id="2147483734" r:id="rId28"/>
    <p:sldLayoutId id="2147483735" r:id="rId29"/>
    <p:sldLayoutId id="2147483736" r:id="rId30"/>
    <p:sldLayoutId id="2147483737" r:id="rId31"/>
    <p:sldLayoutId id="2147483738" r:id="rId32"/>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68">
          <p15:clr>
            <a:srgbClr val="C35EA4"/>
          </p15:clr>
        </p15:guide>
        <p15:guide id="2" pos="7313">
          <p15:clr>
            <a:srgbClr val="C35EA4"/>
          </p15:clr>
        </p15:guide>
        <p15:guide id="3" orient="horz" pos="369">
          <p15:clr>
            <a:srgbClr val="C35EA4"/>
          </p15:clr>
        </p15:guide>
        <p15:guide id="4" orient="horz" pos="3949">
          <p15:clr>
            <a:srgbClr val="C35EA4"/>
          </p15:clr>
        </p15:guide>
        <p15:guide id="5" orient="horz" pos="184">
          <p15:clr>
            <a:srgbClr val="A4A3A4"/>
          </p15:clr>
        </p15:guide>
        <p15:guide id="6" pos="185">
          <p15:clr>
            <a:srgbClr val="A4A3A4"/>
          </p15:clr>
        </p15:guide>
        <p15:guide id="7" orient="horz" pos="4135">
          <p15:clr>
            <a:srgbClr val="A4A3A4"/>
          </p15:clr>
        </p15:guide>
        <p15:guide id="8"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70" name="Shape 670"/>
        <p:cNvGrpSpPr/>
        <p:nvPr/>
      </p:nvGrpSpPr>
      <p:grpSpPr>
        <a:xfrm>
          <a:off x="0" y="0"/>
          <a:ext cx="0" cy="0"/>
          <a:chOff x="0" y="0"/>
          <a:chExt cx="0" cy="0"/>
        </a:xfrm>
      </p:grpSpPr>
      <p:sp>
        <p:nvSpPr>
          <p:cNvPr id="671" name="Google Shape;671;p9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300"/>
              <a:buNone/>
              <a:defRPr sz="1700"/>
            </a:lvl2pPr>
            <a:lvl3pPr lvl="2" rtl="0">
              <a:spcBef>
                <a:spcPts val="0"/>
              </a:spcBef>
              <a:spcAft>
                <a:spcPts val="0"/>
              </a:spcAft>
              <a:buSzPts val="1300"/>
              <a:buNone/>
              <a:defRPr sz="1700"/>
            </a:lvl3pPr>
            <a:lvl4pPr lvl="3" rtl="0">
              <a:spcBef>
                <a:spcPts val="0"/>
              </a:spcBef>
              <a:spcAft>
                <a:spcPts val="0"/>
              </a:spcAft>
              <a:buSzPts val="1300"/>
              <a:buNone/>
              <a:defRPr sz="1700"/>
            </a:lvl4pPr>
            <a:lvl5pPr lvl="4" rtl="0">
              <a:spcBef>
                <a:spcPts val="0"/>
              </a:spcBef>
              <a:spcAft>
                <a:spcPts val="0"/>
              </a:spcAft>
              <a:buSzPts val="1300"/>
              <a:buNone/>
              <a:defRPr sz="1700"/>
            </a:lvl5pPr>
            <a:lvl6pPr lvl="5" rtl="0">
              <a:spcBef>
                <a:spcPts val="0"/>
              </a:spcBef>
              <a:spcAft>
                <a:spcPts val="0"/>
              </a:spcAft>
              <a:buSzPts val="1300"/>
              <a:buNone/>
              <a:defRPr sz="1700"/>
            </a:lvl6pPr>
            <a:lvl7pPr lvl="6" rtl="0">
              <a:spcBef>
                <a:spcPts val="0"/>
              </a:spcBef>
              <a:spcAft>
                <a:spcPts val="0"/>
              </a:spcAft>
              <a:buSzPts val="1300"/>
              <a:buNone/>
              <a:defRPr sz="1700"/>
            </a:lvl7pPr>
            <a:lvl8pPr lvl="7" rtl="0">
              <a:spcBef>
                <a:spcPts val="0"/>
              </a:spcBef>
              <a:spcAft>
                <a:spcPts val="0"/>
              </a:spcAft>
              <a:buSzPts val="1300"/>
              <a:buNone/>
              <a:defRPr sz="1700"/>
            </a:lvl8pPr>
            <a:lvl9pPr lvl="8" rtl="0">
              <a:spcBef>
                <a:spcPts val="0"/>
              </a:spcBef>
              <a:spcAft>
                <a:spcPts val="0"/>
              </a:spcAft>
              <a:buSzPts val="1300"/>
              <a:buNone/>
              <a:defRPr sz="1700"/>
            </a:lvl9pPr>
          </a:lstStyle>
          <a:p/>
        </p:txBody>
      </p:sp>
      <p:sp>
        <p:nvSpPr>
          <p:cNvPr id="672" name="Google Shape;672;p9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9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36550" lvl="3" marL="1828800"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indent="-336550" lvl="4" marL="2286000"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indent="-336550" lvl="5" marL="2743200"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indent="-336550" lvl="6" marL="3200400"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indent="-336550" lvl="7" marL="3657600"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indent="-336550" lvl="8" marL="4114800"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
        <p:nvSpPr>
          <p:cNvPr id="673" name="Google Shape;673;p9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3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300"/>
              <a:buNone/>
              <a:defRPr b="0" i="0" sz="1700" u="none" cap="none" strike="noStrike">
                <a:solidFill>
                  <a:schemeClr val="dk1"/>
                </a:solidFill>
                <a:latin typeface="Calibri"/>
                <a:ea typeface="Calibri"/>
                <a:cs typeface="Calibri"/>
                <a:sym typeface="Calibri"/>
              </a:defRPr>
            </a:lvl2pPr>
            <a:lvl3pPr lvl="2" marR="0" rtl="0" algn="l">
              <a:spcBef>
                <a:spcPts val="0"/>
              </a:spcBef>
              <a:spcAft>
                <a:spcPts val="0"/>
              </a:spcAft>
              <a:buSzPts val="1300"/>
              <a:buNone/>
              <a:defRPr b="0" i="0" sz="1700" u="none" cap="none" strike="noStrike">
                <a:solidFill>
                  <a:schemeClr val="dk1"/>
                </a:solidFill>
                <a:latin typeface="Calibri"/>
                <a:ea typeface="Calibri"/>
                <a:cs typeface="Calibri"/>
                <a:sym typeface="Calibri"/>
              </a:defRPr>
            </a:lvl3pPr>
            <a:lvl4pPr lvl="3" marR="0" rtl="0" algn="l">
              <a:spcBef>
                <a:spcPts val="0"/>
              </a:spcBef>
              <a:spcAft>
                <a:spcPts val="0"/>
              </a:spcAft>
              <a:buSzPts val="1300"/>
              <a:buNone/>
              <a:defRPr b="0" i="0" sz="1700" u="none" cap="none" strike="noStrike">
                <a:solidFill>
                  <a:schemeClr val="dk1"/>
                </a:solidFill>
                <a:latin typeface="Calibri"/>
                <a:ea typeface="Calibri"/>
                <a:cs typeface="Calibri"/>
                <a:sym typeface="Calibri"/>
              </a:defRPr>
            </a:lvl4pPr>
            <a:lvl5pPr lvl="4" marR="0" rtl="0" algn="l">
              <a:spcBef>
                <a:spcPts val="0"/>
              </a:spcBef>
              <a:spcAft>
                <a:spcPts val="0"/>
              </a:spcAft>
              <a:buSzPts val="1300"/>
              <a:buNone/>
              <a:defRPr b="0" i="0" sz="1700" u="none" cap="none" strike="noStrike">
                <a:solidFill>
                  <a:schemeClr val="dk1"/>
                </a:solidFill>
                <a:latin typeface="Calibri"/>
                <a:ea typeface="Calibri"/>
                <a:cs typeface="Calibri"/>
                <a:sym typeface="Calibri"/>
              </a:defRPr>
            </a:lvl5pPr>
            <a:lvl6pPr lvl="5" marR="0" rtl="0" algn="l">
              <a:spcBef>
                <a:spcPts val="0"/>
              </a:spcBef>
              <a:spcAft>
                <a:spcPts val="0"/>
              </a:spcAft>
              <a:buSzPts val="1300"/>
              <a:buNone/>
              <a:defRPr b="0" i="0" sz="1700" u="none" cap="none" strike="noStrike">
                <a:solidFill>
                  <a:schemeClr val="dk1"/>
                </a:solidFill>
                <a:latin typeface="Calibri"/>
                <a:ea typeface="Calibri"/>
                <a:cs typeface="Calibri"/>
                <a:sym typeface="Calibri"/>
              </a:defRPr>
            </a:lvl6pPr>
            <a:lvl7pPr lvl="6" marR="0" rtl="0" algn="l">
              <a:spcBef>
                <a:spcPts val="0"/>
              </a:spcBef>
              <a:spcAft>
                <a:spcPts val="0"/>
              </a:spcAft>
              <a:buSzPts val="1300"/>
              <a:buNone/>
              <a:defRPr b="0" i="0" sz="1700" u="none" cap="none" strike="noStrike">
                <a:solidFill>
                  <a:schemeClr val="dk1"/>
                </a:solidFill>
                <a:latin typeface="Calibri"/>
                <a:ea typeface="Calibri"/>
                <a:cs typeface="Calibri"/>
                <a:sym typeface="Calibri"/>
              </a:defRPr>
            </a:lvl7pPr>
            <a:lvl8pPr lvl="7" marR="0" rtl="0" algn="l">
              <a:spcBef>
                <a:spcPts val="0"/>
              </a:spcBef>
              <a:spcAft>
                <a:spcPts val="0"/>
              </a:spcAft>
              <a:buSzPts val="1300"/>
              <a:buNone/>
              <a:defRPr b="0" i="0" sz="1700" u="none" cap="none" strike="noStrike">
                <a:solidFill>
                  <a:schemeClr val="dk1"/>
                </a:solidFill>
                <a:latin typeface="Calibri"/>
                <a:ea typeface="Calibri"/>
                <a:cs typeface="Calibri"/>
                <a:sym typeface="Calibri"/>
              </a:defRPr>
            </a:lvl8pPr>
            <a:lvl9pPr lvl="8" marR="0" rtl="0" algn="l">
              <a:spcBef>
                <a:spcPts val="0"/>
              </a:spcBef>
              <a:spcAft>
                <a:spcPts val="0"/>
              </a:spcAft>
              <a:buSzPts val="1300"/>
              <a:buNone/>
              <a:defRPr b="0" i="0" sz="1700" u="none" cap="none" strike="noStrike">
                <a:solidFill>
                  <a:schemeClr val="dk1"/>
                </a:solidFill>
                <a:latin typeface="Calibri"/>
                <a:ea typeface="Calibri"/>
                <a:cs typeface="Calibri"/>
                <a:sym typeface="Calibri"/>
              </a:defRPr>
            </a:lvl9pPr>
          </a:lstStyle>
          <a:p/>
        </p:txBody>
      </p:sp>
      <p:sp>
        <p:nvSpPr>
          <p:cNvPr id="674" name="Google Shape;674;p9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3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300"/>
              <a:buNone/>
              <a:defRPr b="0" i="0" sz="1700" u="none" cap="none" strike="noStrike">
                <a:solidFill>
                  <a:schemeClr val="dk1"/>
                </a:solidFill>
                <a:latin typeface="Calibri"/>
                <a:ea typeface="Calibri"/>
                <a:cs typeface="Calibri"/>
                <a:sym typeface="Calibri"/>
              </a:defRPr>
            </a:lvl2pPr>
            <a:lvl3pPr lvl="2" marR="0" rtl="0" algn="l">
              <a:spcBef>
                <a:spcPts val="0"/>
              </a:spcBef>
              <a:spcAft>
                <a:spcPts val="0"/>
              </a:spcAft>
              <a:buSzPts val="1300"/>
              <a:buNone/>
              <a:defRPr b="0" i="0" sz="1700" u="none" cap="none" strike="noStrike">
                <a:solidFill>
                  <a:schemeClr val="dk1"/>
                </a:solidFill>
                <a:latin typeface="Calibri"/>
                <a:ea typeface="Calibri"/>
                <a:cs typeface="Calibri"/>
                <a:sym typeface="Calibri"/>
              </a:defRPr>
            </a:lvl3pPr>
            <a:lvl4pPr lvl="3" marR="0" rtl="0" algn="l">
              <a:spcBef>
                <a:spcPts val="0"/>
              </a:spcBef>
              <a:spcAft>
                <a:spcPts val="0"/>
              </a:spcAft>
              <a:buSzPts val="1300"/>
              <a:buNone/>
              <a:defRPr b="0" i="0" sz="1700" u="none" cap="none" strike="noStrike">
                <a:solidFill>
                  <a:schemeClr val="dk1"/>
                </a:solidFill>
                <a:latin typeface="Calibri"/>
                <a:ea typeface="Calibri"/>
                <a:cs typeface="Calibri"/>
                <a:sym typeface="Calibri"/>
              </a:defRPr>
            </a:lvl4pPr>
            <a:lvl5pPr lvl="4" marR="0" rtl="0" algn="l">
              <a:spcBef>
                <a:spcPts val="0"/>
              </a:spcBef>
              <a:spcAft>
                <a:spcPts val="0"/>
              </a:spcAft>
              <a:buSzPts val="1300"/>
              <a:buNone/>
              <a:defRPr b="0" i="0" sz="1700" u="none" cap="none" strike="noStrike">
                <a:solidFill>
                  <a:schemeClr val="dk1"/>
                </a:solidFill>
                <a:latin typeface="Calibri"/>
                <a:ea typeface="Calibri"/>
                <a:cs typeface="Calibri"/>
                <a:sym typeface="Calibri"/>
              </a:defRPr>
            </a:lvl5pPr>
            <a:lvl6pPr lvl="5" marR="0" rtl="0" algn="l">
              <a:spcBef>
                <a:spcPts val="0"/>
              </a:spcBef>
              <a:spcAft>
                <a:spcPts val="0"/>
              </a:spcAft>
              <a:buSzPts val="1300"/>
              <a:buNone/>
              <a:defRPr b="0" i="0" sz="1700" u="none" cap="none" strike="noStrike">
                <a:solidFill>
                  <a:schemeClr val="dk1"/>
                </a:solidFill>
                <a:latin typeface="Calibri"/>
                <a:ea typeface="Calibri"/>
                <a:cs typeface="Calibri"/>
                <a:sym typeface="Calibri"/>
              </a:defRPr>
            </a:lvl6pPr>
            <a:lvl7pPr lvl="6" marR="0" rtl="0" algn="l">
              <a:spcBef>
                <a:spcPts val="0"/>
              </a:spcBef>
              <a:spcAft>
                <a:spcPts val="0"/>
              </a:spcAft>
              <a:buSzPts val="1300"/>
              <a:buNone/>
              <a:defRPr b="0" i="0" sz="1700" u="none" cap="none" strike="noStrike">
                <a:solidFill>
                  <a:schemeClr val="dk1"/>
                </a:solidFill>
                <a:latin typeface="Calibri"/>
                <a:ea typeface="Calibri"/>
                <a:cs typeface="Calibri"/>
                <a:sym typeface="Calibri"/>
              </a:defRPr>
            </a:lvl7pPr>
            <a:lvl8pPr lvl="7" marR="0" rtl="0" algn="l">
              <a:spcBef>
                <a:spcPts val="0"/>
              </a:spcBef>
              <a:spcAft>
                <a:spcPts val="0"/>
              </a:spcAft>
              <a:buSzPts val="1300"/>
              <a:buNone/>
              <a:defRPr b="0" i="0" sz="1700" u="none" cap="none" strike="noStrike">
                <a:solidFill>
                  <a:schemeClr val="dk1"/>
                </a:solidFill>
                <a:latin typeface="Calibri"/>
                <a:ea typeface="Calibri"/>
                <a:cs typeface="Calibri"/>
                <a:sym typeface="Calibri"/>
              </a:defRPr>
            </a:lvl8pPr>
            <a:lvl9pPr lvl="8" marR="0" rtl="0" algn="l">
              <a:spcBef>
                <a:spcPts val="0"/>
              </a:spcBef>
              <a:spcAft>
                <a:spcPts val="0"/>
              </a:spcAft>
              <a:buSzPts val="1300"/>
              <a:buNone/>
              <a:defRPr b="0" i="0" sz="1700" u="none" cap="none" strike="noStrike">
                <a:solidFill>
                  <a:schemeClr val="dk1"/>
                </a:solidFill>
                <a:latin typeface="Calibri"/>
                <a:ea typeface="Calibri"/>
                <a:cs typeface="Calibri"/>
                <a:sym typeface="Calibri"/>
              </a:defRPr>
            </a:lvl9pPr>
          </a:lstStyle>
          <a:p/>
        </p:txBody>
      </p:sp>
      <p:sp>
        <p:nvSpPr>
          <p:cNvPr id="675" name="Google Shape;675;p9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54" name="Shape 754"/>
        <p:cNvGrpSpPr/>
        <p:nvPr/>
      </p:nvGrpSpPr>
      <p:grpSpPr>
        <a:xfrm>
          <a:off x="0" y="0"/>
          <a:ext cx="0" cy="0"/>
          <a:chOff x="0" y="0"/>
          <a:chExt cx="0" cy="0"/>
        </a:xfrm>
      </p:grpSpPr>
      <p:sp>
        <p:nvSpPr>
          <p:cNvPr id="755" name="Google Shape;755;p11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56" name="Google Shape;756;p11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57" name="Google Shape;757;p11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8" name="Google Shape;758;p11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9" name="Google Shape;759;p11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0.xml"/><Relationship Id="rId3" Type="http://schemas.openxmlformats.org/officeDocument/2006/relationships/image" Target="../media/image42.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2.xml"/><Relationship Id="rId3" Type="http://schemas.openxmlformats.org/officeDocument/2006/relationships/image" Target="../media/image5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3.xml"/><Relationship Id="rId3" Type="http://schemas.openxmlformats.org/officeDocument/2006/relationships/image" Target="../media/image47.png"/><Relationship Id="rId4" Type="http://schemas.openxmlformats.org/officeDocument/2006/relationships/image" Target="../media/image46.png"/><Relationship Id="rId5" Type="http://schemas.openxmlformats.org/officeDocument/2006/relationships/image" Target="../media/image49.png"/><Relationship Id="rId6" Type="http://schemas.openxmlformats.org/officeDocument/2006/relationships/image" Target="../media/image4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20.xml"/><Relationship Id="rId3" Type="http://schemas.openxmlformats.org/officeDocument/2006/relationships/hyperlink" Target="http://scikit-learn.org/stable/tutorial/machine_learning_map/index.html" TargetMode="External"/><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21.xml"/><Relationship Id="rId3" Type="http://schemas.openxmlformats.org/officeDocument/2006/relationships/image" Target="../media/image5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22.xml"/><Relationship Id="rId3" Type="http://schemas.openxmlformats.org/officeDocument/2006/relationships/image" Target="../media/image5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25.xml"/><Relationship Id="rId3" Type="http://schemas.openxmlformats.org/officeDocument/2006/relationships/image" Target="../media/image7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26.xml"/><Relationship Id="rId3" Type="http://schemas.openxmlformats.org/officeDocument/2006/relationships/image" Target="../media/image7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27.xml"/><Relationship Id="rId3" Type="http://schemas.openxmlformats.org/officeDocument/2006/relationships/image" Target="../media/image5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28.xml"/><Relationship Id="rId3" Type="http://schemas.openxmlformats.org/officeDocument/2006/relationships/image" Target="../media/image7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29.xml"/><Relationship Id="rId3" Type="http://schemas.openxmlformats.org/officeDocument/2006/relationships/image" Target="../media/image5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xml"/><Relationship Id="rId3" Type="http://schemas.openxmlformats.org/officeDocument/2006/relationships/image" Target="../media/image30.png"/><Relationship Id="rId4" Type="http://schemas.openxmlformats.org/officeDocument/2006/relationships/image" Target="../media/image36.png"/><Relationship Id="rId9" Type="http://schemas.openxmlformats.org/officeDocument/2006/relationships/image" Target="../media/image35.png"/><Relationship Id="rId5" Type="http://schemas.openxmlformats.org/officeDocument/2006/relationships/image" Target="../media/image31.png"/><Relationship Id="rId6" Type="http://schemas.openxmlformats.org/officeDocument/2006/relationships/image" Target="../media/image37.png"/><Relationship Id="rId7" Type="http://schemas.openxmlformats.org/officeDocument/2006/relationships/image" Target="../media/image33.png"/><Relationship Id="rId8" Type="http://schemas.openxmlformats.org/officeDocument/2006/relationships/image" Target="../media/image32.png"/><Relationship Id="rId10" Type="http://schemas.openxmlformats.org/officeDocument/2006/relationships/image" Target="../media/image3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1.xml"/><Relationship Id="rId3" Type="http://schemas.openxmlformats.org/officeDocument/2006/relationships/image" Target="../media/image55.png"/><Relationship Id="rId4" Type="http://schemas.openxmlformats.org/officeDocument/2006/relationships/image" Target="../media/image57.png"/><Relationship Id="rId9" Type="http://schemas.openxmlformats.org/officeDocument/2006/relationships/image" Target="../media/image60.png"/><Relationship Id="rId5" Type="http://schemas.openxmlformats.org/officeDocument/2006/relationships/image" Target="../media/image70.png"/><Relationship Id="rId6" Type="http://schemas.openxmlformats.org/officeDocument/2006/relationships/image" Target="../media/image56.png"/><Relationship Id="rId7" Type="http://schemas.openxmlformats.org/officeDocument/2006/relationships/image" Target="../media/image59.png"/><Relationship Id="rId8" Type="http://schemas.openxmlformats.org/officeDocument/2006/relationships/image" Target="../media/image58.png"/><Relationship Id="rId10" Type="http://schemas.openxmlformats.org/officeDocument/2006/relationships/image" Target="../media/image6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2.xml"/><Relationship Id="rId3" Type="http://schemas.openxmlformats.org/officeDocument/2006/relationships/image" Target="../media/image63.png"/><Relationship Id="rId4" Type="http://schemas.openxmlformats.org/officeDocument/2006/relationships/image" Target="../media/image65.png"/><Relationship Id="rId9" Type="http://schemas.openxmlformats.org/officeDocument/2006/relationships/image" Target="../media/image67.png"/><Relationship Id="rId5" Type="http://schemas.openxmlformats.org/officeDocument/2006/relationships/image" Target="../media/image69.png"/><Relationship Id="rId6" Type="http://schemas.openxmlformats.org/officeDocument/2006/relationships/image" Target="../media/image62.png"/><Relationship Id="rId7" Type="http://schemas.openxmlformats.org/officeDocument/2006/relationships/image" Target="../media/image64.gif"/><Relationship Id="rId8" Type="http://schemas.openxmlformats.org/officeDocument/2006/relationships/image" Target="../media/image66.png"/><Relationship Id="rId11" Type="http://schemas.openxmlformats.org/officeDocument/2006/relationships/image" Target="../media/image74.png"/><Relationship Id="rId10" Type="http://schemas.openxmlformats.org/officeDocument/2006/relationships/image" Target="../media/image71.png"/><Relationship Id="rId13" Type="http://schemas.openxmlformats.org/officeDocument/2006/relationships/image" Target="../media/image77.png"/><Relationship Id="rId12" Type="http://schemas.openxmlformats.org/officeDocument/2006/relationships/image" Target="../media/image68.png"/><Relationship Id="rId15" Type="http://schemas.openxmlformats.org/officeDocument/2006/relationships/image" Target="../media/image72.png"/><Relationship Id="rId14" Type="http://schemas.openxmlformats.org/officeDocument/2006/relationships/image" Target="../media/image73.png"/><Relationship Id="rId16" Type="http://schemas.openxmlformats.org/officeDocument/2006/relationships/image" Target="../media/image7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5.xml"/><Relationship Id="rId3" Type="http://schemas.openxmlformats.org/officeDocument/2006/relationships/image" Target="../media/image8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6.xml"/><Relationship Id="rId3" Type="http://schemas.openxmlformats.org/officeDocument/2006/relationships/image" Target="../media/image7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7.xml"/><Relationship Id="rId3" Type="http://schemas.openxmlformats.org/officeDocument/2006/relationships/image" Target="../media/image7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8.xml"/><Relationship Id="rId3" Type="http://schemas.openxmlformats.org/officeDocument/2006/relationships/image" Target="../media/image9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9.xml"/><Relationship Id="rId3" Type="http://schemas.openxmlformats.org/officeDocument/2006/relationships/hyperlink" Target="https://aka.ms/aml-notebook-databricks-e2e" TargetMode="External"/><Relationship Id="rId4" Type="http://schemas.openxmlformats.org/officeDocument/2006/relationships/hyperlink" Target="https://notebooks.azure.com/azureml/projects/azureml-getting-started" TargetMode="External"/><Relationship Id="rId5" Type="http://schemas.openxmlformats.org/officeDocument/2006/relationships/hyperlink" Target="https://docs.microsoft.com/en-us/azure/machine-learning/servic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40.xml"/><Relationship Id="rId3" Type="http://schemas.openxmlformats.org/officeDocument/2006/relationships/image" Target="../media/image90.png"/><Relationship Id="rId4" Type="http://schemas.openxmlformats.org/officeDocument/2006/relationships/image" Target="../media/image87.jpg"/><Relationship Id="rId9" Type="http://schemas.openxmlformats.org/officeDocument/2006/relationships/image" Target="../media/image83.png"/><Relationship Id="rId5" Type="http://schemas.openxmlformats.org/officeDocument/2006/relationships/image" Target="../media/image81.png"/><Relationship Id="rId6" Type="http://schemas.openxmlformats.org/officeDocument/2006/relationships/image" Target="../media/image82.png"/><Relationship Id="rId7" Type="http://schemas.openxmlformats.org/officeDocument/2006/relationships/image" Target="../media/image89.png"/><Relationship Id="rId8" Type="http://schemas.openxmlformats.org/officeDocument/2006/relationships/image" Target="../media/image88.png"/><Relationship Id="rId11" Type="http://schemas.openxmlformats.org/officeDocument/2006/relationships/image" Target="../media/image86.png"/><Relationship Id="rId10" Type="http://schemas.openxmlformats.org/officeDocument/2006/relationships/image" Target="../media/image85.png"/><Relationship Id="rId12" Type="http://schemas.openxmlformats.org/officeDocument/2006/relationships/image" Target="../media/image8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6.xml"/><Relationship Id="rId3" Type="http://schemas.openxmlformats.org/officeDocument/2006/relationships/image" Target="../media/image39.jpg"/><Relationship Id="rId4" Type="http://schemas.openxmlformats.org/officeDocument/2006/relationships/image" Target="../media/image38.png"/><Relationship Id="rId5" Type="http://schemas.openxmlformats.org/officeDocument/2006/relationships/image" Target="../media/image4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9.xml"/><Relationship Id="rId3"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5" name="Shape 855"/>
        <p:cNvGrpSpPr/>
        <p:nvPr/>
      </p:nvGrpSpPr>
      <p:grpSpPr>
        <a:xfrm>
          <a:off x="0" y="0"/>
          <a:ext cx="0" cy="0"/>
          <a:chOff x="0" y="0"/>
          <a:chExt cx="0" cy="0"/>
        </a:xfrm>
      </p:grpSpPr>
      <p:sp>
        <p:nvSpPr>
          <p:cNvPr id="856" name="Google Shape;856;p128"/>
          <p:cNvSpPr txBox="1"/>
          <p:nvPr>
            <p:ph type="title"/>
          </p:nvPr>
        </p:nvSpPr>
        <p:spPr>
          <a:xfrm>
            <a:off x="150850" y="1396093"/>
            <a:ext cx="6160500" cy="2988000"/>
          </a:xfrm>
          <a:prstGeom prst="rect">
            <a:avLst/>
          </a:prstGeom>
          <a:noFill/>
          <a:ln>
            <a:noFill/>
          </a:ln>
        </p:spPr>
        <p:txBody>
          <a:bodyPr anchorCtr="0" anchor="t" bIns="91425" lIns="137175" spcFirstLastPara="1" rIns="146300" wrap="square" tIns="182875">
            <a:noAutofit/>
          </a:bodyPr>
          <a:lstStyle/>
          <a:p>
            <a:pPr indent="0" lvl="0" marL="0" rtl="0" algn="l">
              <a:lnSpc>
                <a:spcPct val="90000"/>
              </a:lnSpc>
              <a:spcBef>
                <a:spcPts val="0"/>
              </a:spcBef>
              <a:spcAft>
                <a:spcPts val="0"/>
              </a:spcAft>
              <a:buClr>
                <a:srgbClr val="FFFFFF"/>
              </a:buClr>
              <a:buSzPts val="5300"/>
              <a:buFont typeface="Calibri"/>
              <a:buNone/>
            </a:pPr>
            <a:r>
              <a:rPr b="1" lang="en-US" sz="4500"/>
              <a:t>Azure Machine Learning on Databricks</a:t>
            </a:r>
            <a:endParaRPr b="1" sz="4500"/>
          </a:p>
        </p:txBody>
      </p:sp>
      <p:sp>
        <p:nvSpPr>
          <p:cNvPr id="857" name="Google Shape;857;p128"/>
          <p:cNvSpPr txBox="1"/>
          <p:nvPr>
            <p:ph idx="1" type="body"/>
          </p:nvPr>
        </p:nvSpPr>
        <p:spPr>
          <a:xfrm>
            <a:off x="408892" y="5408737"/>
            <a:ext cx="5211600" cy="914400"/>
          </a:xfrm>
          <a:prstGeom prst="rect">
            <a:avLst/>
          </a:prstGeom>
          <a:noFill/>
          <a:ln>
            <a:noFill/>
          </a:ln>
        </p:spPr>
        <p:txBody>
          <a:bodyPr anchorCtr="0" anchor="t" bIns="45700" lIns="137175" spcFirstLastPara="1" rIns="91425" wrap="square" tIns="91425">
            <a:noAutofit/>
          </a:bodyPr>
          <a:lstStyle/>
          <a:p>
            <a:pPr indent="0" lvl="0" marL="0" rtl="0" algn="l">
              <a:lnSpc>
                <a:spcPct val="90000"/>
              </a:lnSpc>
              <a:spcBef>
                <a:spcPts val="0"/>
              </a:spcBef>
              <a:spcAft>
                <a:spcPts val="0"/>
              </a:spcAft>
              <a:buClr>
                <a:srgbClr val="FFFFFF"/>
              </a:buClr>
              <a:buSzPts val="2000"/>
              <a:buNone/>
            </a:pPr>
            <a:r>
              <a:rPr lang="en-US" sz="2400">
                <a:solidFill>
                  <a:srgbClr val="FFFFFF"/>
                </a:solidFill>
              </a:rPr>
              <a:t>Mithun Prasad, PhD</a:t>
            </a:r>
            <a:endParaRPr sz="2400"/>
          </a:p>
          <a:p>
            <a:pPr indent="0" lvl="0" marL="0" rtl="0" algn="l">
              <a:lnSpc>
                <a:spcPct val="90000"/>
              </a:lnSpc>
              <a:spcBef>
                <a:spcPts val="0"/>
              </a:spcBef>
              <a:spcAft>
                <a:spcPts val="0"/>
              </a:spcAft>
              <a:buClr>
                <a:srgbClr val="FFFFFF"/>
              </a:buClr>
              <a:buSzPts val="2000"/>
              <a:buNone/>
            </a:pPr>
            <a:r>
              <a:rPr lang="en-US" sz="2400">
                <a:solidFill>
                  <a:srgbClr val="FFFFFF"/>
                </a:solidFill>
              </a:rPr>
              <a:t>miprasad@microsoft.com</a:t>
            </a:r>
            <a:endParaRPr sz="2400"/>
          </a:p>
        </p:txBody>
      </p:sp>
      <p:sp>
        <p:nvSpPr>
          <p:cNvPr id="858" name="Google Shape;858;p128"/>
          <p:cNvSpPr txBox="1"/>
          <p:nvPr/>
        </p:nvSpPr>
        <p:spPr>
          <a:xfrm>
            <a:off x="182975" y="5455566"/>
            <a:ext cx="4754100" cy="914400"/>
          </a:xfrm>
          <a:prstGeom prst="rect">
            <a:avLst/>
          </a:prstGeom>
          <a:noFill/>
          <a:ln>
            <a:noFill/>
          </a:ln>
        </p:spPr>
        <p:txBody>
          <a:bodyPr anchorCtr="0" anchor="t" bIns="89575" lIns="143325" spcFirstLastPara="1" rIns="143325" wrap="square" tIns="89575">
            <a:noAutofit/>
          </a:bodyPr>
          <a:lstStyle/>
          <a:p>
            <a:pPr indent="0" lvl="0" marL="0" marR="0" rtl="0" algn="l">
              <a:lnSpc>
                <a:spcPct val="110315"/>
              </a:lnSpc>
              <a:spcBef>
                <a:spcPts val="0"/>
              </a:spcBef>
              <a:spcAft>
                <a:spcPts val="0"/>
              </a:spcAft>
              <a:buClr>
                <a:schemeClr val="lt1"/>
              </a:buClr>
              <a:buSzPts val="2700"/>
              <a:buFont typeface="Calibri"/>
              <a:buNone/>
            </a:pPr>
            <a:r>
              <a:t/>
            </a:r>
            <a:endParaRPr b="0" i="0" sz="2700" u="none" cap="none" strike="noStrike">
              <a:solidFill>
                <a:srgbClr val="FFFFFF"/>
              </a:solidFill>
              <a:latin typeface="Quattrocento Sans"/>
              <a:ea typeface="Quattrocento Sans"/>
              <a:cs typeface="Quattrocento Sans"/>
              <a:sym typeface="Quattrocento Sans"/>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9" name="Shape 1419"/>
        <p:cNvGrpSpPr/>
        <p:nvPr/>
      </p:nvGrpSpPr>
      <p:grpSpPr>
        <a:xfrm>
          <a:off x="0" y="0"/>
          <a:ext cx="0" cy="0"/>
          <a:chOff x="0" y="0"/>
          <a:chExt cx="0" cy="0"/>
        </a:xfrm>
      </p:grpSpPr>
      <p:grpSp>
        <p:nvGrpSpPr>
          <p:cNvPr id="1420" name="Google Shape;1420;p137"/>
          <p:cNvGrpSpPr/>
          <p:nvPr/>
        </p:nvGrpSpPr>
        <p:grpSpPr>
          <a:xfrm>
            <a:off x="2100566" y="1255632"/>
            <a:ext cx="8458773" cy="434434"/>
            <a:chOff x="821550" y="364537"/>
            <a:chExt cx="7313575" cy="442424"/>
          </a:xfrm>
        </p:grpSpPr>
        <p:sp>
          <p:nvSpPr>
            <p:cNvPr id="1421" name="Google Shape;1421;p137"/>
            <p:cNvSpPr/>
            <p:nvPr/>
          </p:nvSpPr>
          <p:spPr>
            <a:xfrm>
              <a:off x="4179199" y="364537"/>
              <a:ext cx="3955926" cy="442424"/>
            </a:xfrm>
            <a:prstGeom prst="homePlate">
              <a:avLst>
                <a:gd fmla="val 50000" name="adj"/>
              </a:avLst>
            </a:prstGeom>
            <a:solidFill>
              <a:schemeClr val="dk2"/>
            </a:solidFill>
            <a:ln>
              <a:noFill/>
            </a:ln>
          </p:spPr>
          <p:txBody>
            <a:bodyPr anchorCtr="0" anchor="t" bIns="146275" lIns="182850" spcFirstLastPara="1" rIns="182850" wrap="square" tIns="146275">
              <a:noAutofit/>
            </a:bodyPr>
            <a:lstStyle/>
            <a:p>
              <a:pPr indent="-253933" lvl="0" marL="342834" marR="0" rtl="0" algn="ctr">
                <a:lnSpc>
                  <a:spcPct val="90000"/>
                </a:lnSpc>
                <a:spcBef>
                  <a:spcPts val="0"/>
                </a:spcBef>
                <a:spcAft>
                  <a:spcPts val="0"/>
                </a:spcAft>
                <a:buClr>
                  <a:schemeClr val="lt1"/>
                </a:buClr>
                <a:buSzPts val="1400"/>
                <a:buFont typeface="Noto Sans Symbols"/>
                <a:buNone/>
              </a:pPr>
              <a:r>
                <a:t/>
              </a:r>
              <a:endParaRPr b="1" i="0" sz="1400" u="none" cap="none" strike="noStrike">
                <a:solidFill>
                  <a:srgbClr val="FFFFFF"/>
                </a:solidFill>
                <a:latin typeface="Quattrocento Sans"/>
                <a:ea typeface="Quattrocento Sans"/>
                <a:cs typeface="Quattrocento Sans"/>
                <a:sym typeface="Quattrocento Sans"/>
              </a:endParaRPr>
            </a:p>
          </p:txBody>
        </p:sp>
        <p:sp>
          <p:nvSpPr>
            <p:cNvPr id="1422" name="Google Shape;1422;p137"/>
            <p:cNvSpPr/>
            <p:nvPr/>
          </p:nvSpPr>
          <p:spPr>
            <a:xfrm flipH="1">
              <a:off x="821550" y="364537"/>
              <a:ext cx="3357649" cy="442424"/>
            </a:xfrm>
            <a:prstGeom prst="homePlate">
              <a:avLst>
                <a:gd fmla="val 50000" name="adj"/>
              </a:avLst>
            </a:prstGeom>
            <a:solidFill>
              <a:schemeClr val="dk2"/>
            </a:solidFill>
            <a:ln>
              <a:noFill/>
            </a:ln>
          </p:spPr>
          <p:txBody>
            <a:bodyPr anchorCtr="0" anchor="t" bIns="146275" lIns="182850" spcFirstLastPara="1" rIns="182850" wrap="square" tIns="146275">
              <a:noAutofit/>
            </a:bodyPr>
            <a:lstStyle/>
            <a:p>
              <a:pPr indent="-253933" lvl="0" marL="342834" marR="0" rtl="0" algn="ctr">
                <a:lnSpc>
                  <a:spcPct val="90000"/>
                </a:lnSpc>
                <a:spcBef>
                  <a:spcPts val="0"/>
                </a:spcBef>
                <a:spcAft>
                  <a:spcPts val="0"/>
                </a:spcAft>
                <a:buClr>
                  <a:schemeClr val="lt1"/>
                </a:buClr>
                <a:buSzPts val="1400"/>
                <a:buFont typeface="Noto Sans Symbols"/>
                <a:buNone/>
              </a:pPr>
              <a:r>
                <a:t/>
              </a:r>
              <a:endParaRPr b="1" i="0" sz="1400" u="none" cap="none" strike="noStrike">
                <a:solidFill>
                  <a:srgbClr val="FFFFFF"/>
                </a:solidFill>
                <a:latin typeface="Quattrocento Sans"/>
                <a:ea typeface="Quattrocento Sans"/>
                <a:cs typeface="Quattrocento Sans"/>
                <a:sym typeface="Quattrocento Sans"/>
              </a:endParaRPr>
            </a:p>
          </p:txBody>
        </p:sp>
        <p:sp>
          <p:nvSpPr>
            <p:cNvPr id="1423" name="Google Shape;1423;p137"/>
            <p:cNvSpPr txBox="1"/>
            <p:nvPr/>
          </p:nvSpPr>
          <p:spPr>
            <a:xfrm>
              <a:off x="982392" y="461920"/>
              <a:ext cx="2481944" cy="272830"/>
            </a:xfrm>
            <a:prstGeom prst="rect">
              <a:avLst/>
            </a:prstGeom>
            <a:solidFill>
              <a:schemeClr val="dk2"/>
            </a:solidFill>
            <a:ln>
              <a:noFill/>
            </a:ln>
          </p:spPr>
          <p:txBody>
            <a:bodyPr anchorCtr="0" anchor="ctr" bIns="146275" lIns="182850" spcFirstLastPara="1" rIns="182850" wrap="square" tIns="146275">
              <a:noAutofit/>
            </a:bodyPr>
            <a:lstStyle/>
            <a:p>
              <a:pPr indent="0" lvl="0" marL="0" marR="0" rtl="0" algn="l">
                <a:lnSpc>
                  <a:spcPct val="90000"/>
                </a:lnSpc>
                <a:spcBef>
                  <a:spcPts val="0"/>
                </a:spcBef>
                <a:spcAft>
                  <a:spcPts val="0"/>
                </a:spcAft>
                <a:buClr>
                  <a:srgbClr val="FFFFFF"/>
                </a:buClr>
                <a:buSzPts val="1200"/>
                <a:buFont typeface="Quattrocento Sans"/>
                <a:buNone/>
              </a:pPr>
              <a:r>
                <a:rPr b="1" i="0" lang="en-US" sz="1200" u="none" cap="none" strike="noStrike">
                  <a:solidFill>
                    <a:srgbClr val="FFFFFF"/>
                  </a:solidFill>
                  <a:latin typeface="Calibri"/>
                  <a:ea typeface="Calibri"/>
                  <a:cs typeface="Calibri"/>
                  <a:sym typeface="Calibri"/>
                </a:rPr>
                <a:t>CONTROL</a:t>
              </a:r>
              <a:endParaRPr>
                <a:latin typeface="Calibri"/>
                <a:ea typeface="Calibri"/>
                <a:cs typeface="Calibri"/>
                <a:sym typeface="Calibri"/>
              </a:endParaRPr>
            </a:p>
          </p:txBody>
        </p:sp>
        <p:sp>
          <p:nvSpPr>
            <p:cNvPr id="1424" name="Google Shape;1424;p137"/>
            <p:cNvSpPr txBox="1"/>
            <p:nvPr/>
          </p:nvSpPr>
          <p:spPr>
            <a:xfrm>
              <a:off x="4515157" y="451240"/>
              <a:ext cx="3423678" cy="294190"/>
            </a:xfrm>
            <a:prstGeom prst="rect">
              <a:avLst/>
            </a:prstGeom>
            <a:solidFill>
              <a:schemeClr val="dk2"/>
            </a:solidFill>
            <a:ln>
              <a:noFill/>
            </a:ln>
          </p:spPr>
          <p:txBody>
            <a:bodyPr anchorCtr="0" anchor="ctr" bIns="146275" lIns="182850" spcFirstLastPara="1" rIns="182850" wrap="square" tIns="146275">
              <a:noAutofit/>
            </a:bodyPr>
            <a:lstStyle/>
            <a:p>
              <a:pPr indent="0" lvl="0" marL="0" marR="0" rtl="0" algn="r">
                <a:lnSpc>
                  <a:spcPct val="90000"/>
                </a:lnSpc>
                <a:spcBef>
                  <a:spcPts val="0"/>
                </a:spcBef>
                <a:spcAft>
                  <a:spcPts val="0"/>
                </a:spcAft>
                <a:buClr>
                  <a:srgbClr val="FFFFFF"/>
                </a:buClr>
                <a:buSzPts val="1200"/>
                <a:buFont typeface="Quattrocento Sans"/>
                <a:buNone/>
              </a:pPr>
              <a:r>
                <a:rPr b="1" i="0" lang="en-US" sz="1200" u="none" cap="none" strike="noStrike">
                  <a:solidFill>
                    <a:srgbClr val="FFFFFF"/>
                  </a:solidFill>
                  <a:latin typeface="Calibri"/>
                  <a:ea typeface="Calibri"/>
                  <a:cs typeface="Calibri"/>
                  <a:sym typeface="Calibri"/>
                </a:rPr>
                <a:t>EASE OF USE</a:t>
              </a:r>
              <a:endParaRPr>
                <a:latin typeface="Calibri"/>
                <a:ea typeface="Calibri"/>
                <a:cs typeface="Calibri"/>
                <a:sym typeface="Calibri"/>
              </a:endParaRPr>
            </a:p>
          </p:txBody>
        </p:sp>
      </p:grpSp>
      <p:sp>
        <p:nvSpPr>
          <p:cNvPr id="1425" name="Google Shape;1425;p137"/>
          <p:cNvSpPr/>
          <p:nvPr/>
        </p:nvSpPr>
        <p:spPr>
          <a:xfrm>
            <a:off x="6202873" y="4772233"/>
            <a:ext cx="1686618" cy="440268"/>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Quattrocento Sans"/>
              <a:buNone/>
            </a:pPr>
            <a:r>
              <a:rPr b="0" i="0" lang="en-US" sz="1400" u="none" cap="none" strike="noStrike">
                <a:solidFill>
                  <a:srgbClr val="FFFFFF"/>
                </a:solidFill>
                <a:latin typeface="Quattrocento Sans"/>
                <a:ea typeface="Quattrocento Sans"/>
                <a:cs typeface="Quattrocento Sans"/>
                <a:sym typeface="Quattrocento Sans"/>
              </a:rPr>
              <a:t>Azure Data Lake Analytics</a:t>
            </a:r>
            <a:endParaRPr/>
          </a:p>
        </p:txBody>
      </p:sp>
      <p:grpSp>
        <p:nvGrpSpPr>
          <p:cNvPr id="1426" name="Google Shape;1426;p137"/>
          <p:cNvGrpSpPr/>
          <p:nvPr/>
        </p:nvGrpSpPr>
        <p:grpSpPr>
          <a:xfrm>
            <a:off x="2314824" y="5063242"/>
            <a:ext cx="7754440" cy="1136488"/>
            <a:chOff x="2657138" y="4258826"/>
            <a:chExt cx="7754440" cy="1136488"/>
          </a:xfrm>
        </p:grpSpPr>
        <p:sp>
          <p:nvSpPr>
            <p:cNvPr id="1427" name="Google Shape;1427;p137"/>
            <p:cNvSpPr/>
            <p:nvPr/>
          </p:nvSpPr>
          <p:spPr>
            <a:xfrm>
              <a:off x="2657138" y="4258826"/>
              <a:ext cx="7754439" cy="548640"/>
            </a:xfrm>
            <a:prstGeom prst="rect">
              <a:avLst/>
            </a:prstGeom>
            <a:solidFill>
              <a:srgbClr val="F2F2F2"/>
            </a:solidFill>
            <a:ln cap="flat" cmpd="sng" w="107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78D7"/>
                </a:buClr>
                <a:buSzPts val="1800"/>
                <a:buFont typeface="Quattrocento Sans"/>
                <a:buNone/>
              </a:pPr>
              <a:r>
                <a:rPr b="1" i="0" lang="en-US" sz="1800" u="none" cap="none" strike="noStrike">
                  <a:solidFill>
                    <a:srgbClr val="0078D7"/>
                  </a:solidFill>
                  <a:latin typeface="Quattrocento Sans"/>
                  <a:ea typeface="Quattrocento Sans"/>
                  <a:cs typeface="Quattrocento Sans"/>
                  <a:sym typeface="Quattrocento Sans"/>
                </a:rPr>
                <a:t>Azure Data Lake Store</a:t>
              </a:r>
              <a:endParaRPr/>
            </a:p>
          </p:txBody>
        </p:sp>
        <p:sp>
          <p:nvSpPr>
            <p:cNvPr id="1428" name="Google Shape;1428;p137"/>
            <p:cNvSpPr/>
            <p:nvPr/>
          </p:nvSpPr>
          <p:spPr>
            <a:xfrm>
              <a:off x="2657138" y="4846674"/>
              <a:ext cx="7754440" cy="548640"/>
            </a:xfrm>
            <a:prstGeom prst="rect">
              <a:avLst/>
            </a:prstGeom>
            <a:solidFill>
              <a:srgbClr val="F2F2F2"/>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78D7"/>
                </a:buClr>
                <a:buSzPts val="1800"/>
                <a:buFont typeface="Quattrocento Sans"/>
                <a:buNone/>
              </a:pPr>
              <a:r>
                <a:rPr b="1" i="0" lang="en-US" sz="1800" u="none" cap="none" strike="noStrike">
                  <a:solidFill>
                    <a:srgbClr val="0078D7"/>
                  </a:solidFill>
                  <a:latin typeface="Quattrocento Sans"/>
                  <a:ea typeface="Quattrocento Sans"/>
                  <a:cs typeface="Quattrocento Sans"/>
                  <a:sym typeface="Quattrocento Sans"/>
                </a:rPr>
                <a:t>Azure Storage</a:t>
              </a:r>
              <a:endParaRPr/>
            </a:p>
          </p:txBody>
        </p:sp>
      </p:grpSp>
      <p:sp>
        <p:nvSpPr>
          <p:cNvPr id="1429" name="Google Shape;1429;p137"/>
          <p:cNvSpPr/>
          <p:nvPr/>
        </p:nvSpPr>
        <p:spPr>
          <a:xfrm>
            <a:off x="2197134" y="4965845"/>
            <a:ext cx="7986092" cy="1347809"/>
          </a:xfrm>
          <a:prstGeom prst="rect">
            <a:avLst/>
          </a:prstGeom>
          <a:noFill/>
          <a:ln cap="flat" cmpd="sng" w="9525">
            <a:solidFill>
              <a:srgbClr val="3AA7BA"/>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grpSp>
        <p:nvGrpSpPr>
          <p:cNvPr id="1430" name="Google Shape;1430;p137"/>
          <p:cNvGrpSpPr/>
          <p:nvPr/>
        </p:nvGrpSpPr>
        <p:grpSpPr>
          <a:xfrm>
            <a:off x="2089370" y="2186853"/>
            <a:ext cx="7702920" cy="2712906"/>
            <a:chOff x="2374847" y="1242868"/>
            <a:chExt cx="5984246" cy="2712906"/>
          </a:xfrm>
        </p:grpSpPr>
        <p:sp>
          <p:nvSpPr>
            <p:cNvPr id="1431" name="Google Shape;1431;p137"/>
            <p:cNvSpPr/>
            <p:nvPr/>
          </p:nvSpPr>
          <p:spPr>
            <a:xfrm>
              <a:off x="2657138" y="2370011"/>
              <a:ext cx="1642118" cy="1150921"/>
            </a:xfrm>
            <a:prstGeom prst="rect">
              <a:avLst/>
            </a:prstGeom>
            <a:solidFill>
              <a:schemeClr val="lt1"/>
            </a:solidFill>
            <a:ln cap="flat" cmpd="sng" w="9525">
              <a:solidFill>
                <a:schemeClr val="dk2"/>
              </a:solidFill>
              <a:prstDash val="solid"/>
              <a:round/>
              <a:headEnd len="sm" w="sm" type="none"/>
              <a:tailEnd len="sm" w="sm" type="none"/>
            </a:ln>
          </p:spPr>
          <p:txBody>
            <a:bodyPr anchorCtr="0" anchor="b" bIns="45700" lIns="91425" spcFirstLastPara="1" rIns="91425" wrap="square" tIns="731500">
              <a:noAutofit/>
            </a:bodyPr>
            <a:lstStyle/>
            <a:p>
              <a:pPr indent="0" lvl="0" marL="0" marR="0" rtl="0" algn="ctr">
                <a:lnSpc>
                  <a:spcPct val="100000"/>
                </a:lnSpc>
                <a:spcBef>
                  <a:spcPts val="0"/>
                </a:spcBef>
                <a:spcAft>
                  <a:spcPts val="0"/>
                </a:spcAft>
                <a:buClr>
                  <a:srgbClr val="505050"/>
                </a:buClr>
                <a:buSzPts val="1000"/>
                <a:buFont typeface="Quattrocento Sans"/>
                <a:buNone/>
              </a:pPr>
              <a:r>
                <a:rPr b="0" i="0" lang="en-US" sz="1000" u="none" cap="none" strike="noStrike">
                  <a:solidFill>
                    <a:srgbClr val="505050"/>
                  </a:solidFill>
                  <a:latin typeface="Quattrocento Sans"/>
                  <a:ea typeface="Quattrocento Sans"/>
                  <a:cs typeface="Quattrocento Sans"/>
                  <a:sym typeface="Quattrocento Sans"/>
                </a:rPr>
                <a:t>Any Hadoop technology, any distribution</a:t>
              </a:r>
              <a:endParaRPr/>
            </a:p>
          </p:txBody>
        </p:sp>
        <p:sp>
          <p:nvSpPr>
            <p:cNvPr id="1432" name="Google Shape;1432;p137"/>
            <p:cNvSpPr/>
            <p:nvPr/>
          </p:nvSpPr>
          <p:spPr>
            <a:xfrm>
              <a:off x="4513033" y="1747770"/>
              <a:ext cx="1818806" cy="1779606"/>
            </a:xfrm>
            <a:prstGeom prst="rect">
              <a:avLst/>
            </a:prstGeom>
            <a:solidFill>
              <a:schemeClr val="lt1"/>
            </a:solidFill>
            <a:ln cap="flat" cmpd="sng" w="9525">
              <a:solidFill>
                <a:schemeClr val="dk2"/>
              </a:solidFill>
              <a:prstDash val="solid"/>
              <a:round/>
              <a:headEnd len="sm" w="sm" type="none"/>
              <a:tailEnd len="sm" w="sm" type="none"/>
            </a:ln>
          </p:spPr>
          <p:txBody>
            <a:bodyPr anchorCtr="0" anchor="b" bIns="45700" lIns="91425" spcFirstLastPara="1" rIns="91425" wrap="square" tIns="731500">
              <a:noAutofit/>
            </a:bodyPr>
            <a:lstStyle/>
            <a:p>
              <a:pPr indent="0" lvl="0" marL="0" marR="0" rtl="0" algn="ctr">
                <a:lnSpc>
                  <a:spcPct val="100000"/>
                </a:lnSpc>
                <a:spcBef>
                  <a:spcPts val="0"/>
                </a:spcBef>
                <a:spcAft>
                  <a:spcPts val="0"/>
                </a:spcAft>
                <a:buClr>
                  <a:srgbClr val="505050"/>
                </a:buClr>
                <a:buSzPts val="1050"/>
                <a:buFont typeface="Quattrocento Sans"/>
                <a:buNone/>
              </a:pPr>
              <a:r>
                <a:rPr b="0" i="0" lang="en-US" sz="1050" u="none" cap="none" strike="noStrike">
                  <a:solidFill>
                    <a:srgbClr val="505050"/>
                  </a:solidFill>
                  <a:latin typeface="Quattrocento Sans"/>
                  <a:ea typeface="Quattrocento Sans"/>
                  <a:cs typeface="Quattrocento Sans"/>
                  <a:sym typeface="Quattrocento Sans"/>
                </a:rPr>
                <a:t>Workload optimized, managed clusters</a:t>
              </a:r>
              <a:endParaRPr/>
            </a:p>
          </p:txBody>
        </p:sp>
        <p:sp>
          <p:nvSpPr>
            <p:cNvPr id="1433" name="Google Shape;1433;p137"/>
            <p:cNvSpPr/>
            <p:nvPr/>
          </p:nvSpPr>
          <p:spPr>
            <a:xfrm>
              <a:off x="2374847" y="2284265"/>
              <a:ext cx="2099448" cy="461665"/>
            </a:xfrm>
            <a:prstGeom prst="rect">
              <a:avLst/>
            </a:prstGeom>
            <a:noFill/>
            <a:ln>
              <a:noFill/>
            </a:ln>
          </p:spPr>
          <p:txBody>
            <a:bodyPr anchorCtr="0" anchor="ctr" bIns="0" lIns="0" spcFirstLastPara="1" rIns="0" wrap="square" tIns="91425">
              <a:noAutofit/>
            </a:bodyPr>
            <a:lstStyle/>
            <a:p>
              <a:pPr indent="0" lvl="0" marL="0" marR="0" rtl="0" algn="ctr">
                <a:lnSpc>
                  <a:spcPct val="100000"/>
                </a:lnSpc>
                <a:spcBef>
                  <a:spcPts val="0"/>
                </a:spcBef>
                <a:spcAft>
                  <a:spcPts val="0"/>
                </a:spcAft>
                <a:buClr>
                  <a:srgbClr val="0078D7"/>
                </a:buClr>
                <a:buSzPts val="1200"/>
                <a:buFont typeface="Quattrocento Sans"/>
                <a:buNone/>
              </a:pPr>
              <a:r>
                <a:rPr b="1" i="0" lang="en-US" sz="1200" u="none" cap="none" strike="noStrike">
                  <a:solidFill>
                    <a:srgbClr val="0078D7"/>
                  </a:solidFill>
                  <a:latin typeface="Quattrocento Sans"/>
                  <a:ea typeface="Quattrocento Sans"/>
                  <a:cs typeface="Quattrocento Sans"/>
                  <a:sym typeface="Quattrocento Sans"/>
                </a:rPr>
                <a:t>Azure Marketplace</a:t>
              </a:r>
              <a:endParaRPr/>
            </a:p>
            <a:p>
              <a:pPr indent="0" lvl="0" marL="0" marR="0" rtl="0" algn="ctr">
                <a:lnSpc>
                  <a:spcPct val="100000"/>
                </a:lnSpc>
                <a:spcBef>
                  <a:spcPts val="0"/>
                </a:spcBef>
                <a:spcAft>
                  <a:spcPts val="0"/>
                </a:spcAft>
                <a:buClr>
                  <a:srgbClr val="0078D7"/>
                </a:buClr>
                <a:buSzPts val="1100"/>
                <a:buFont typeface="Quattrocento Sans"/>
                <a:buNone/>
              </a:pPr>
              <a:r>
                <a:rPr b="0" i="0" lang="en-US" sz="1100" u="none" cap="none" strike="noStrike">
                  <a:solidFill>
                    <a:srgbClr val="0078D7"/>
                  </a:solidFill>
                  <a:latin typeface="Quattrocento Sans"/>
                  <a:ea typeface="Quattrocento Sans"/>
                  <a:cs typeface="Quattrocento Sans"/>
                  <a:sym typeface="Quattrocento Sans"/>
                </a:rPr>
                <a:t>HDP | CDH | MapR</a:t>
              </a:r>
              <a:endParaRPr b="0" i="0" sz="1100" u="none" cap="none" strike="noStrike">
                <a:solidFill>
                  <a:srgbClr val="0078D7"/>
                </a:solidFill>
                <a:latin typeface="Quattrocento Sans"/>
                <a:ea typeface="Quattrocento Sans"/>
                <a:cs typeface="Quattrocento Sans"/>
                <a:sym typeface="Quattrocento Sans"/>
              </a:endParaRPr>
            </a:p>
          </p:txBody>
        </p:sp>
        <p:sp>
          <p:nvSpPr>
            <p:cNvPr id="1434" name="Google Shape;1434;p137"/>
            <p:cNvSpPr/>
            <p:nvPr/>
          </p:nvSpPr>
          <p:spPr>
            <a:xfrm>
              <a:off x="2389955" y="3498344"/>
              <a:ext cx="2066544" cy="435223"/>
            </a:xfrm>
            <a:prstGeom prst="rect">
              <a:avLst/>
            </a:prstGeom>
            <a:noFill/>
            <a:ln>
              <a:noFill/>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505050"/>
                </a:buClr>
                <a:buSzPts val="1200"/>
                <a:buFont typeface="Quattrocento Sans"/>
                <a:buNone/>
              </a:pPr>
              <a:r>
                <a:rPr b="1" i="0" lang="en-US" sz="1200" u="none" cap="none" strike="noStrike">
                  <a:solidFill>
                    <a:srgbClr val="505050"/>
                  </a:solidFill>
                  <a:latin typeface="Quattrocento Sans"/>
                  <a:ea typeface="Quattrocento Sans"/>
                  <a:cs typeface="Quattrocento Sans"/>
                  <a:sym typeface="Quattrocento Sans"/>
                </a:rPr>
                <a:t>IaaS Clusters</a:t>
              </a:r>
              <a:endParaRPr/>
            </a:p>
          </p:txBody>
        </p:sp>
        <p:sp>
          <p:nvSpPr>
            <p:cNvPr id="1435" name="Google Shape;1435;p137"/>
            <p:cNvSpPr/>
            <p:nvPr/>
          </p:nvSpPr>
          <p:spPr>
            <a:xfrm>
              <a:off x="5407710" y="3520551"/>
              <a:ext cx="2066544" cy="435223"/>
            </a:xfrm>
            <a:prstGeom prst="rect">
              <a:avLst/>
            </a:prstGeom>
            <a:noFill/>
            <a:ln>
              <a:noFill/>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505050"/>
                </a:buClr>
                <a:buSzPts val="1200"/>
                <a:buFont typeface="Quattrocento Sans"/>
                <a:buNone/>
              </a:pPr>
              <a:r>
                <a:rPr b="1" i="0" lang="en-US" sz="1200" u="none" cap="none" strike="noStrike">
                  <a:solidFill>
                    <a:srgbClr val="505050"/>
                  </a:solidFill>
                  <a:latin typeface="Quattrocento Sans"/>
                  <a:ea typeface="Quattrocento Sans"/>
                  <a:cs typeface="Quattrocento Sans"/>
                  <a:sym typeface="Quattrocento Sans"/>
                </a:rPr>
                <a:t>Managed Clusters</a:t>
              </a:r>
              <a:endParaRPr/>
            </a:p>
          </p:txBody>
        </p:sp>
        <p:sp>
          <p:nvSpPr>
            <p:cNvPr id="1436" name="Google Shape;1436;p137"/>
            <p:cNvSpPr/>
            <p:nvPr/>
          </p:nvSpPr>
          <p:spPr>
            <a:xfrm>
              <a:off x="4580382" y="1742783"/>
              <a:ext cx="1684108" cy="307777"/>
            </a:xfrm>
            <a:prstGeom prst="rect">
              <a:avLst/>
            </a:prstGeom>
            <a:noFill/>
            <a:ln>
              <a:noFill/>
            </a:ln>
          </p:spPr>
          <p:txBody>
            <a:bodyPr anchorCtr="0" anchor="ctr" bIns="0" lIns="0" spcFirstLastPara="1" rIns="0" wrap="square" tIns="91425">
              <a:noAutofit/>
            </a:bodyPr>
            <a:lstStyle/>
            <a:p>
              <a:pPr indent="0" lvl="0" marL="0" marR="0" rtl="0" algn="ctr">
                <a:lnSpc>
                  <a:spcPct val="100000"/>
                </a:lnSpc>
                <a:spcBef>
                  <a:spcPts val="0"/>
                </a:spcBef>
                <a:spcAft>
                  <a:spcPts val="0"/>
                </a:spcAft>
                <a:buClr>
                  <a:srgbClr val="0078D7"/>
                </a:buClr>
                <a:buSzPts val="1400"/>
                <a:buFont typeface="Quattrocento Sans"/>
                <a:buNone/>
              </a:pPr>
              <a:r>
                <a:rPr b="1" i="0" lang="en-US" sz="1400" u="none" cap="none" strike="noStrike">
                  <a:solidFill>
                    <a:srgbClr val="0078D7"/>
                  </a:solidFill>
                  <a:latin typeface="Quattrocento Sans"/>
                  <a:ea typeface="Quattrocento Sans"/>
                  <a:cs typeface="Quattrocento Sans"/>
                  <a:sym typeface="Quattrocento Sans"/>
                </a:rPr>
                <a:t>Azure HDInsight</a:t>
              </a:r>
              <a:endParaRPr/>
            </a:p>
          </p:txBody>
        </p:sp>
        <p:sp>
          <p:nvSpPr>
            <p:cNvPr id="1437" name="Google Shape;1437;p137"/>
            <p:cNvSpPr/>
            <p:nvPr/>
          </p:nvSpPr>
          <p:spPr>
            <a:xfrm>
              <a:off x="6540287" y="1270504"/>
              <a:ext cx="1818806" cy="2238931"/>
            </a:xfrm>
            <a:prstGeom prst="rect">
              <a:avLst/>
            </a:prstGeom>
            <a:solidFill>
              <a:schemeClr val="lt1"/>
            </a:solidFill>
            <a:ln cap="flat" cmpd="sng" w="9525">
              <a:solidFill>
                <a:schemeClr val="dk2"/>
              </a:solidFill>
              <a:prstDash val="solid"/>
              <a:round/>
              <a:headEnd len="sm" w="sm" type="none"/>
              <a:tailEnd len="sm" w="sm" type="none"/>
            </a:ln>
          </p:spPr>
          <p:txBody>
            <a:bodyPr anchorCtr="0" anchor="b" bIns="45700" lIns="91425" spcFirstLastPara="1" rIns="91425" wrap="square" tIns="731500">
              <a:noAutofit/>
            </a:bodyPr>
            <a:lstStyle/>
            <a:p>
              <a:pPr indent="0" lvl="0" marL="0" marR="0" rtl="0" algn="ctr">
                <a:lnSpc>
                  <a:spcPct val="100000"/>
                </a:lnSpc>
                <a:spcBef>
                  <a:spcPts val="0"/>
                </a:spcBef>
                <a:spcAft>
                  <a:spcPts val="0"/>
                </a:spcAft>
                <a:buClr>
                  <a:srgbClr val="505050"/>
                </a:buClr>
                <a:buSzPts val="1050"/>
                <a:buFont typeface="Quattrocento Sans"/>
                <a:buNone/>
              </a:pPr>
              <a:r>
                <a:rPr b="0" i="0" lang="en-US" sz="1050" u="none" cap="none" strike="noStrike">
                  <a:solidFill>
                    <a:srgbClr val="505050"/>
                  </a:solidFill>
                  <a:latin typeface="Quattrocento Sans"/>
                  <a:ea typeface="Quattrocento Sans"/>
                  <a:cs typeface="Quattrocento Sans"/>
                  <a:sym typeface="Quattrocento Sans"/>
                </a:rPr>
                <a:t>Frictionless &amp; Optimized Spark clusters</a:t>
              </a:r>
              <a:endParaRPr/>
            </a:p>
          </p:txBody>
        </p:sp>
        <p:sp>
          <p:nvSpPr>
            <p:cNvPr id="1438" name="Google Shape;1438;p137"/>
            <p:cNvSpPr/>
            <p:nvPr/>
          </p:nvSpPr>
          <p:spPr>
            <a:xfrm>
              <a:off x="6611452" y="1242868"/>
              <a:ext cx="1684108" cy="307777"/>
            </a:xfrm>
            <a:prstGeom prst="rect">
              <a:avLst/>
            </a:prstGeom>
            <a:noFill/>
            <a:ln>
              <a:noFill/>
            </a:ln>
          </p:spPr>
          <p:txBody>
            <a:bodyPr anchorCtr="0" anchor="ctr" bIns="0" lIns="0" spcFirstLastPara="1" rIns="0" wrap="square" tIns="91425">
              <a:noAutofit/>
            </a:bodyPr>
            <a:lstStyle/>
            <a:p>
              <a:pPr indent="0" lvl="0" marL="0" marR="0" rtl="0" algn="ctr">
                <a:lnSpc>
                  <a:spcPct val="100000"/>
                </a:lnSpc>
                <a:spcBef>
                  <a:spcPts val="0"/>
                </a:spcBef>
                <a:spcAft>
                  <a:spcPts val="0"/>
                </a:spcAft>
                <a:buClr>
                  <a:srgbClr val="0078D7"/>
                </a:buClr>
                <a:buSzPts val="1400"/>
                <a:buFont typeface="Quattrocento Sans"/>
                <a:buNone/>
              </a:pPr>
              <a:r>
                <a:rPr b="1" i="0" lang="en-US" sz="1400" u="none" cap="none" strike="noStrike">
                  <a:solidFill>
                    <a:srgbClr val="0078D7"/>
                  </a:solidFill>
                  <a:latin typeface="Quattrocento Sans"/>
                  <a:ea typeface="Quattrocento Sans"/>
                  <a:cs typeface="Quattrocento Sans"/>
                  <a:sym typeface="Quattrocento Sans"/>
                </a:rPr>
                <a:t>Azure Databricks</a:t>
              </a:r>
              <a:endParaRPr b="1" i="0" sz="1400" u="none" cap="none" strike="noStrike">
                <a:solidFill>
                  <a:srgbClr val="0078D7"/>
                </a:solidFill>
                <a:latin typeface="Quattrocento Sans"/>
                <a:ea typeface="Quattrocento Sans"/>
                <a:cs typeface="Quattrocento Sans"/>
                <a:sym typeface="Quattrocento Sans"/>
              </a:endParaRPr>
            </a:p>
          </p:txBody>
        </p:sp>
      </p:grpSp>
      <p:sp>
        <p:nvSpPr>
          <p:cNvPr id="1439" name="Google Shape;1439;p137"/>
          <p:cNvSpPr txBox="1"/>
          <p:nvPr/>
        </p:nvSpPr>
        <p:spPr>
          <a:xfrm rot="-5400000">
            <a:off x="9780196" y="5325818"/>
            <a:ext cx="1347809" cy="627864"/>
          </a:xfrm>
          <a:prstGeom prst="rect">
            <a:avLst/>
          </a:prstGeom>
          <a:no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rgbClr val="505050"/>
              </a:buClr>
              <a:buSzPts val="1200"/>
              <a:buFont typeface="Quattrocento Sans"/>
              <a:buNone/>
            </a:pPr>
            <a:r>
              <a:rPr i="0" lang="en-US" u="none" cap="none" strike="noStrike">
                <a:solidFill>
                  <a:srgbClr val="505050"/>
                </a:solidFill>
                <a:latin typeface="Calibri"/>
                <a:ea typeface="Calibri"/>
                <a:cs typeface="Calibri"/>
                <a:sym typeface="Calibri"/>
              </a:rPr>
              <a:t>BIG DATA STORAGE</a:t>
            </a:r>
            <a:endParaRPr>
              <a:latin typeface="Calibri"/>
              <a:ea typeface="Calibri"/>
              <a:cs typeface="Calibri"/>
              <a:sym typeface="Calibri"/>
            </a:endParaRPr>
          </a:p>
        </p:txBody>
      </p:sp>
      <p:sp>
        <p:nvSpPr>
          <p:cNvPr id="1440" name="Google Shape;1440;p137"/>
          <p:cNvSpPr txBox="1"/>
          <p:nvPr/>
        </p:nvSpPr>
        <p:spPr>
          <a:xfrm rot="-5400000">
            <a:off x="9176921" y="3280074"/>
            <a:ext cx="2554357" cy="627864"/>
          </a:xfrm>
          <a:prstGeom prst="rect">
            <a:avLst/>
          </a:prstGeom>
          <a:no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rgbClr val="505050"/>
              </a:buClr>
              <a:buSzPts val="1200"/>
              <a:buFont typeface="Quattrocento Sans"/>
              <a:buNone/>
            </a:pPr>
            <a:r>
              <a:rPr i="0" lang="en-US" u="none" cap="none" strike="noStrike">
                <a:solidFill>
                  <a:srgbClr val="505050"/>
                </a:solidFill>
                <a:latin typeface="Calibri"/>
                <a:ea typeface="Calibri"/>
                <a:cs typeface="Calibri"/>
                <a:sym typeface="Calibri"/>
              </a:rPr>
              <a:t>BIG DATA </a:t>
            </a:r>
            <a:br>
              <a:rPr i="0" lang="en-US" u="none" cap="none" strike="noStrike">
                <a:solidFill>
                  <a:srgbClr val="505050"/>
                </a:solidFill>
                <a:latin typeface="Calibri"/>
                <a:ea typeface="Calibri"/>
                <a:cs typeface="Calibri"/>
                <a:sym typeface="Calibri"/>
              </a:rPr>
            </a:br>
            <a:r>
              <a:rPr i="0" lang="en-US" u="none" cap="none" strike="noStrike">
                <a:solidFill>
                  <a:srgbClr val="505050"/>
                </a:solidFill>
                <a:latin typeface="Calibri"/>
                <a:ea typeface="Calibri"/>
                <a:cs typeface="Calibri"/>
                <a:sym typeface="Calibri"/>
              </a:rPr>
              <a:t>ANALYTICS</a:t>
            </a:r>
            <a:endParaRPr>
              <a:latin typeface="Calibri"/>
              <a:ea typeface="Calibri"/>
              <a:cs typeface="Calibri"/>
              <a:sym typeface="Calibri"/>
            </a:endParaRPr>
          </a:p>
        </p:txBody>
      </p:sp>
      <p:sp>
        <p:nvSpPr>
          <p:cNvPr id="1441" name="Google Shape;1441;p137"/>
          <p:cNvSpPr/>
          <p:nvPr/>
        </p:nvSpPr>
        <p:spPr>
          <a:xfrm>
            <a:off x="2197134" y="1751332"/>
            <a:ext cx="7986092" cy="3095005"/>
          </a:xfrm>
          <a:prstGeom prst="rect">
            <a:avLst/>
          </a:prstGeom>
          <a:noFill/>
          <a:ln cap="flat" cmpd="sng" w="9525">
            <a:solidFill>
              <a:srgbClr val="3AA7BA"/>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442" name="Google Shape;1442;p137"/>
          <p:cNvSpPr/>
          <p:nvPr/>
        </p:nvSpPr>
        <p:spPr>
          <a:xfrm rot="-5400000">
            <a:off x="229897" y="3009789"/>
            <a:ext cx="3238661" cy="434434"/>
          </a:xfrm>
          <a:prstGeom prst="homePlate">
            <a:avLst>
              <a:gd fmla="val 50000" name="adj"/>
            </a:avLst>
          </a:prstGeom>
          <a:solidFill>
            <a:schemeClr val="dk2"/>
          </a:solidFill>
          <a:ln>
            <a:noFill/>
          </a:ln>
        </p:spPr>
        <p:txBody>
          <a:bodyPr anchorCtr="0" anchor="t" bIns="146275" lIns="182850" spcFirstLastPara="1" rIns="182850" wrap="square" tIns="146275">
            <a:noAutofit/>
          </a:bodyPr>
          <a:lstStyle/>
          <a:p>
            <a:pPr indent="0" lvl="0" marL="0" marR="0" rtl="0" algn="r">
              <a:lnSpc>
                <a:spcPct val="90000"/>
              </a:lnSpc>
              <a:spcBef>
                <a:spcPts val="0"/>
              </a:spcBef>
              <a:spcAft>
                <a:spcPts val="0"/>
              </a:spcAft>
              <a:buClr>
                <a:srgbClr val="FFFFFF"/>
              </a:buClr>
              <a:buSzPts val="1400"/>
              <a:buFont typeface="Quattrocento Sans"/>
              <a:buNone/>
            </a:pPr>
            <a:r>
              <a:rPr b="1" i="0" lang="en-US" sz="1400" u="none" cap="none" strike="noStrike">
                <a:solidFill>
                  <a:srgbClr val="FFFFFF"/>
                </a:solidFill>
                <a:latin typeface="Calibri"/>
                <a:ea typeface="Calibri"/>
                <a:cs typeface="Calibri"/>
                <a:sym typeface="Calibri"/>
              </a:rPr>
              <a:t>Reduced Administration</a:t>
            </a:r>
            <a:endParaRPr>
              <a:latin typeface="Calibri"/>
              <a:ea typeface="Calibri"/>
              <a:cs typeface="Calibri"/>
              <a:sym typeface="Calibri"/>
            </a:endParaRPr>
          </a:p>
        </p:txBody>
      </p:sp>
      <p:sp>
        <p:nvSpPr>
          <p:cNvPr id="1443" name="Google Shape;1443;p137"/>
          <p:cNvSpPr txBox="1"/>
          <p:nvPr/>
        </p:nvSpPr>
        <p:spPr>
          <a:xfrm>
            <a:off x="93455" y="-72448"/>
            <a:ext cx="11655840" cy="899665"/>
          </a:xfrm>
          <a:prstGeom prst="rect">
            <a:avLst/>
          </a:prstGeom>
          <a:noFill/>
          <a:ln>
            <a:noFill/>
          </a:ln>
        </p:spPr>
        <p:txBody>
          <a:bodyPr anchorCtr="0" anchor="t" bIns="91425" lIns="146300" spcFirstLastPara="1" rIns="146300" wrap="square" tIns="91425">
            <a:noAutofit/>
          </a:bodyPr>
          <a:lstStyle/>
          <a:p>
            <a:pPr indent="0" lvl="0" marL="0" marR="0" rtl="0" algn="l">
              <a:lnSpc>
                <a:spcPct val="100000"/>
              </a:lnSpc>
              <a:spcBef>
                <a:spcPts val="0"/>
              </a:spcBef>
              <a:spcAft>
                <a:spcPts val="0"/>
              </a:spcAft>
              <a:buClr>
                <a:schemeClr val="lt1"/>
              </a:buClr>
              <a:buSzPts val="4290"/>
              <a:buFont typeface="Quattrocento Sans"/>
              <a:buNone/>
            </a:pPr>
            <a:r>
              <a:t/>
            </a:r>
            <a:endParaRPr b="0" i="0" sz="4290" u="none" cap="none" strike="noStrike">
              <a:solidFill>
                <a:srgbClr val="505050"/>
              </a:solidFill>
              <a:latin typeface="Quattrocento Sans"/>
              <a:ea typeface="Quattrocento Sans"/>
              <a:cs typeface="Quattrocento Sans"/>
              <a:sym typeface="Quattrocento Sans"/>
            </a:endParaRPr>
          </a:p>
        </p:txBody>
      </p:sp>
      <p:pic>
        <p:nvPicPr>
          <p:cNvPr id="1444" name="Google Shape;1444;p137"/>
          <p:cNvPicPr preferRelativeResize="0"/>
          <p:nvPr/>
        </p:nvPicPr>
        <p:blipFill rotWithShape="1">
          <a:blip r:embed="rId3">
            <a:alphaModFix/>
          </a:blip>
          <a:srcRect b="0" l="0" r="0" t="0"/>
          <a:stretch/>
        </p:blipFill>
        <p:spPr>
          <a:xfrm>
            <a:off x="3711347" y="5129697"/>
            <a:ext cx="451579" cy="451579"/>
          </a:xfrm>
          <a:prstGeom prst="rect">
            <a:avLst/>
          </a:prstGeom>
          <a:noFill/>
          <a:ln>
            <a:noFill/>
          </a:ln>
        </p:spPr>
      </p:pic>
      <p:sp>
        <p:nvSpPr>
          <p:cNvPr id="1445" name="Google Shape;1445;p137"/>
          <p:cNvSpPr/>
          <p:nvPr/>
        </p:nvSpPr>
        <p:spPr>
          <a:xfrm>
            <a:off x="3699011" y="5783263"/>
            <a:ext cx="476250" cy="409575"/>
          </a:xfrm>
          <a:custGeom>
            <a:rect b="b" l="l" r="r" t="t"/>
            <a:pathLst>
              <a:path extrusionOk="0" h="409575" w="476250">
                <a:moveTo>
                  <a:pt x="407670" y="160972"/>
                </a:moveTo>
                <a:lnTo>
                  <a:pt x="376238" y="160972"/>
                </a:lnTo>
                <a:lnTo>
                  <a:pt x="376238" y="14288"/>
                </a:lnTo>
                <a:cubicBezTo>
                  <a:pt x="376238" y="6668"/>
                  <a:pt x="369570" y="0"/>
                  <a:pt x="361950" y="0"/>
                </a:cubicBezTo>
                <a:lnTo>
                  <a:pt x="14288" y="0"/>
                </a:lnTo>
                <a:cubicBezTo>
                  <a:pt x="6668" y="0"/>
                  <a:pt x="0" y="6668"/>
                  <a:pt x="0" y="14288"/>
                </a:cubicBezTo>
                <a:lnTo>
                  <a:pt x="0" y="306705"/>
                </a:lnTo>
                <a:cubicBezTo>
                  <a:pt x="0" y="314325"/>
                  <a:pt x="6668" y="320993"/>
                  <a:pt x="14288" y="320993"/>
                </a:cubicBezTo>
                <a:lnTo>
                  <a:pt x="211455" y="320993"/>
                </a:lnTo>
                <a:lnTo>
                  <a:pt x="262890" y="410528"/>
                </a:lnTo>
                <a:lnTo>
                  <a:pt x="406718" y="410528"/>
                </a:lnTo>
                <a:lnTo>
                  <a:pt x="478155" y="285750"/>
                </a:lnTo>
                <a:lnTo>
                  <a:pt x="407670" y="160972"/>
                </a:lnTo>
                <a:close/>
                <a:moveTo>
                  <a:pt x="279083" y="83820"/>
                </a:moveTo>
                <a:lnTo>
                  <a:pt x="348615" y="83820"/>
                </a:lnTo>
                <a:lnTo>
                  <a:pt x="348615" y="125730"/>
                </a:lnTo>
                <a:lnTo>
                  <a:pt x="279083" y="125730"/>
                </a:lnTo>
                <a:lnTo>
                  <a:pt x="279083" y="83820"/>
                </a:lnTo>
                <a:close/>
                <a:moveTo>
                  <a:pt x="348615" y="140018"/>
                </a:moveTo>
                <a:lnTo>
                  <a:pt x="348615" y="160972"/>
                </a:lnTo>
                <a:lnTo>
                  <a:pt x="279083" y="160972"/>
                </a:lnTo>
                <a:lnTo>
                  <a:pt x="279083" y="140018"/>
                </a:lnTo>
                <a:lnTo>
                  <a:pt x="348615" y="140018"/>
                </a:lnTo>
                <a:close/>
                <a:moveTo>
                  <a:pt x="195263" y="83820"/>
                </a:moveTo>
                <a:lnTo>
                  <a:pt x="264795" y="83820"/>
                </a:lnTo>
                <a:lnTo>
                  <a:pt x="264795" y="125730"/>
                </a:lnTo>
                <a:lnTo>
                  <a:pt x="195263" y="125730"/>
                </a:lnTo>
                <a:lnTo>
                  <a:pt x="195263" y="83820"/>
                </a:lnTo>
                <a:close/>
                <a:moveTo>
                  <a:pt x="195263" y="140018"/>
                </a:moveTo>
                <a:lnTo>
                  <a:pt x="264795" y="140018"/>
                </a:lnTo>
                <a:lnTo>
                  <a:pt x="264795" y="160972"/>
                </a:lnTo>
                <a:lnTo>
                  <a:pt x="262890" y="160972"/>
                </a:lnTo>
                <a:lnTo>
                  <a:pt x="250508" y="181927"/>
                </a:lnTo>
                <a:lnTo>
                  <a:pt x="194310" y="181927"/>
                </a:lnTo>
                <a:lnTo>
                  <a:pt x="194310" y="140018"/>
                </a:lnTo>
                <a:close/>
                <a:moveTo>
                  <a:pt x="195263" y="195263"/>
                </a:moveTo>
                <a:lnTo>
                  <a:pt x="242888" y="195263"/>
                </a:lnTo>
                <a:lnTo>
                  <a:pt x="219075" y="237172"/>
                </a:lnTo>
                <a:lnTo>
                  <a:pt x="195263" y="237172"/>
                </a:lnTo>
                <a:lnTo>
                  <a:pt x="195263" y="195263"/>
                </a:lnTo>
                <a:close/>
                <a:moveTo>
                  <a:pt x="211455" y="250508"/>
                </a:moveTo>
                <a:lnTo>
                  <a:pt x="195263" y="278130"/>
                </a:lnTo>
                <a:lnTo>
                  <a:pt x="195263" y="250508"/>
                </a:lnTo>
                <a:lnTo>
                  <a:pt x="211455" y="250508"/>
                </a:lnTo>
                <a:close/>
                <a:moveTo>
                  <a:pt x="98107" y="292418"/>
                </a:moveTo>
                <a:lnTo>
                  <a:pt x="28575" y="292418"/>
                </a:lnTo>
                <a:lnTo>
                  <a:pt x="28575" y="250508"/>
                </a:lnTo>
                <a:lnTo>
                  <a:pt x="98107" y="250508"/>
                </a:lnTo>
                <a:lnTo>
                  <a:pt x="98107" y="292418"/>
                </a:lnTo>
                <a:close/>
                <a:moveTo>
                  <a:pt x="98107" y="237172"/>
                </a:moveTo>
                <a:lnTo>
                  <a:pt x="28575" y="237172"/>
                </a:lnTo>
                <a:lnTo>
                  <a:pt x="28575" y="195263"/>
                </a:lnTo>
                <a:lnTo>
                  <a:pt x="98107" y="195263"/>
                </a:lnTo>
                <a:lnTo>
                  <a:pt x="98107" y="237172"/>
                </a:lnTo>
                <a:close/>
                <a:moveTo>
                  <a:pt x="98107" y="180975"/>
                </a:moveTo>
                <a:lnTo>
                  <a:pt x="28575" y="180975"/>
                </a:lnTo>
                <a:lnTo>
                  <a:pt x="28575" y="139065"/>
                </a:lnTo>
                <a:lnTo>
                  <a:pt x="98107" y="139065"/>
                </a:lnTo>
                <a:lnTo>
                  <a:pt x="98107" y="180975"/>
                </a:lnTo>
                <a:close/>
                <a:moveTo>
                  <a:pt x="98107" y="125730"/>
                </a:moveTo>
                <a:lnTo>
                  <a:pt x="28575" y="125730"/>
                </a:lnTo>
                <a:lnTo>
                  <a:pt x="28575" y="83820"/>
                </a:lnTo>
                <a:lnTo>
                  <a:pt x="98107" y="83820"/>
                </a:lnTo>
                <a:lnTo>
                  <a:pt x="98107" y="125730"/>
                </a:lnTo>
                <a:close/>
                <a:moveTo>
                  <a:pt x="181928" y="292418"/>
                </a:moveTo>
                <a:lnTo>
                  <a:pt x="112395" y="292418"/>
                </a:lnTo>
                <a:lnTo>
                  <a:pt x="112395" y="250508"/>
                </a:lnTo>
                <a:lnTo>
                  <a:pt x="181928" y="250508"/>
                </a:lnTo>
                <a:lnTo>
                  <a:pt x="181928" y="292418"/>
                </a:lnTo>
                <a:close/>
                <a:moveTo>
                  <a:pt x="181928" y="237172"/>
                </a:moveTo>
                <a:lnTo>
                  <a:pt x="112395" y="237172"/>
                </a:lnTo>
                <a:lnTo>
                  <a:pt x="112395" y="195263"/>
                </a:lnTo>
                <a:lnTo>
                  <a:pt x="181928" y="195263"/>
                </a:lnTo>
                <a:lnTo>
                  <a:pt x="181928" y="237172"/>
                </a:lnTo>
                <a:close/>
                <a:moveTo>
                  <a:pt x="181928" y="180975"/>
                </a:moveTo>
                <a:lnTo>
                  <a:pt x="112395" y="180975"/>
                </a:lnTo>
                <a:lnTo>
                  <a:pt x="112395" y="139065"/>
                </a:lnTo>
                <a:lnTo>
                  <a:pt x="181928" y="139065"/>
                </a:lnTo>
                <a:lnTo>
                  <a:pt x="181928" y="180975"/>
                </a:lnTo>
                <a:close/>
                <a:moveTo>
                  <a:pt x="181928" y="125730"/>
                </a:moveTo>
                <a:lnTo>
                  <a:pt x="112395" y="125730"/>
                </a:lnTo>
                <a:lnTo>
                  <a:pt x="112395" y="83820"/>
                </a:lnTo>
                <a:lnTo>
                  <a:pt x="181928" y="83820"/>
                </a:lnTo>
                <a:lnTo>
                  <a:pt x="181928" y="125730"/>
                </a:lnTo>
                <a:close/>
                <a:moveTo>
                  <a:pt x="195263" y="292418"/>
                </a:moveTo>
                <a:lnTo>
                  <a:pt x="195263" y="291465"/>
                </a:lnTo>
                <a:lnTo>
                  <a:pt x="195263" y="292418"/>
                </a:lnTo>
                <a:lnTo>
                  <a:pt x="195263" y="292418"/>
                </a:lnTo>
                <a:close/>
              </a:path>
            </a:pathLst>
          </a:custGeom>
          <a:solidFill>
            <a:srgbClr val="0078D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pic>
        <p:nvPicPr>
          <p:cNvPr id="1446" name="Google Shape;1446;p137"/>
          <p:cNvPicPr preferRelativeResize="0"/>
          <p:nvPr/>
        </p:nvPicPr>
        <p:blipFill rotWithShape="1">
          <a:blip r:embed="rId4">
            <a:alphaModFix/>
          </a:blip>
          <a:srcRect b="0" l="0" r="0" t="0"/>
          <a:stretch/>
        </p:blipFill>
        <p:spPr>
          <a:xfrm>
            <a:off x="5718909" y="3277351"/>
            <a:ext cx="594135" cy="594135"/>
          </a:xfrm>
          <a:prstGeom prst="rect">
            <a:avLst/>
          </a:prstGeom>
          <a:noFill/>
          <a:ln>
            <a:noFill/>
          </a:ln>
        </p:spPr>
      </p:pic>
      <p:pic>
        <p:nvPicPr>
          <p:cNvPr id="1447" name="Google Shape;1447;p137"/>
          <p:cNvPicPr preferRelativeResize="0"/>
          <p:nvPr/>
        </p:nvPicPr>
        <p:blipFill rotWithShape="1">
          <a:blip r:embed="rId5">
            <a:alphaModFix/>
          </a:blip>
          <a:srcRect b="0" l="0" r="0" t="0"/>
          <a:stretch/>
        </p:blipFill>
        <p:spPr>
          <a:xfrm>
            <a:off x="2993322" y="3725396"/>
            <a:ext cx="309765" cy="309765"/>
          </a:xfrm>
          <a:prstGeom prst="rect">
            <a:avLst/>
          </a:prstGeom>
          <a:noFill/>
          <a:ln>
            <a:noFill/>
          </a:ln>
        </p:spPr>
      </p:pic>
      <p:pic>
        <p:nvPicPr>
          <p:cNvPr id="1448" name="Google Shape;1448;p137"/>
          <p:cNvPicPr preferRelativeResize="0"/>
          <p:nvPr/>
        </p:nvPicPr>
        <p:blipFill rotWithShape="1">
          <a:blip r:embed="rId6">
            <a:alphaModFix/>
          </a:blip>
          <a:srcRect b="0" l="0" r="0" t="0"/>
          <a:stretch/>
        </p:blipFill>
        <p:spPr>
          <a:xfrm>
            <a:off x="8170019" y="2879371"/>
            <a:ext cx="825877" cy="825877"/>
          </a:xfrm>
          <a:prstGeom prst="rect">
            <a:avLst/>
          </a:prstGeom>
          <a:noFill/>
          <a:ln>
            <a:noFill/>
          </a:ln>
        </p:spPr>
      </p:pic>
      <p:sp>
        <p:nvSpPr>
          <p:cNvPr id="1449" name="Google Shape;1449;p137"/>
          <p:cNvSpPr txBox="1"/>
          <p:nvPr/>
        </p:nvSpPr>
        <p:spPr>
          <a:xfrm>
            <a:off x="228200" y="71575"/>
            <a:ext cx="10392900" cy="899700"/>
          </a:xfrm>
          <a:prstGeom prst="rect">
            <a:avLst/>
          </a:prstGeom>
          <a:noFill/>
          <a:ln>
            <a:noFill/>
          </a:ln>
        </p:spPr>
        <p:txBody>
          <a:bodyPr anchorCtr="0" anchor="ctr" bIns="91425" lIns="146300" spcFirstLastPara="1" rIns="146300" wrap="square" tIns="91425">
            <a:noAutofit/>
          </a:bodyPr>
          <a:lstStyle/>
          <a:p>
            <a:pPr indent="0" lvl="0" marL="0" marR="0" rtl="0" algn="l">
              <a:lnSpc>
                <a:spcPct val="90000"/>
              </a:lnSpc>
              <a:spcBef>
                <a:spcPts val="0"/>
              </a:spcBef>
              <a:spcAft>
                <a:spcPts val="0"/>
              </a:spcAft>
              <a:buClr>
                <a:srgbClr val="0078D7"/>
              </a:buClr>
              <a:buSzPts val="2400"/>
              <a:buFont typeface="Quattrocento Sans"/>
              <a:buNone/>
            </a:pPr>
            <a:r>
              <a:rPr b="1" i="0" lang="en-US" sz="4500" u="none" cap="none" strike="noStrike">
                <a:solidFill>
                  <a:schemeClr val="dk1"/>
                </a:solidFill>
                <a:latin typeface="Calibri"/>
                <a:ea typeface="Calibri"/>
                <a:cs typeface="Calibri"/>
                <a:sym typeface="Calibri"/>
              </a:rPr>
              <a:t>Knowing</a:t>
            </a:r>
            <a:r>
              <a:rPr b="1" lang="en-US" sz="4500">
                <a:solidFill>
                  <a:schemeClr val="dk1"/>
                </a:solidFill>
                <a:latin typeface="Calibri"/>
                <a:ea typeface="Calibri"/>
                <a:cs typeface="Calibri"/>
                <a:sym typeface="Calibri"/>
              </a:rPr>
              <a:t> The Various BIG DATA Solutions</a:t>
            </a:r>
            <a:endParaRPr b="1" sz="4500">
              <a:solidFill>
                <a:schemeClr val="dk1"/>
              </a:solidFill>
              <a:latin typeface="Calibri"/>
              <a:ea typeface="Calibri"/>
              <a:cs typeface="Calibri"/>
              <a:sym typeface="Calibri"/>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453" name="Shape 1453"/>
        <p:cNvGrpSpPr/>
        <p:nvPr/>
      </p:nvGrpSpPr>
      <p:grpSpPr>
        <a:xfrm>
          <a:off x="0" y="0"/>
          <a:ext cx="0" cy="0"/>
          <a:chOff x="0" y="0"/>
          <a:chExt cx="0" cy="0"/>
        </a:xfrm>
      </p:grpSpPr>
      <p:sp>
        <p:nvSpPr>
          <p:cNvPr id="1454" name="Google Shape;1454;p138"/>
          <p:cNvSpPr txBox="1"/>
          <p:nvPr>
            <p:ph type="title"/>
          </p:nvPr>
        </p:nvSpPr>
        <p:spPr>
          <a:xfrm>
            <a:off x="585225" y="2668000"/>
            <a:ext cx="7042800" cy="8664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Data Science Virtual Machine</a:t>
            </a:r>
            <a:endParaRPr sz="4500">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462" name="Shape 1462"/>
        <p:cNvGrpSpPr/>
        <p:nvPr/>
      </p:nvGrpSpPr>
      <p:grpSpPr>
        <a:xfrm>
          <a:off x="0" y="0"/>
          <a:ext cx="0" cy="0"/>
          <a:chOff x="0" y="0"/>
          <a:chExt cx="0" cy="0"/>
        </a:xfrm>
      </p:grpSpPr>
      <p:sp>
        <p:nvSpPr>
          <p:cNvPr id="1463" name="Google Shape;1463;p139"/>
          <p:cNvSpPr txBox="1"/>
          <p:nvPr>
            <p:ph type="title"/>
          </p:nvPr>
        </p:nvSpPr>
        <p:spPr>
          <a:xfrm>
            <a:off x="584200" y="1102450"/>
            <a:ext cx="4748100" cy="2031300"/>
          </a:xfrm>
          <a:prstGeom prst="rect">
            <a:avLst/>
          </a:prstGeom>
          <a:noFill/>
          <a:ln>
            <a:noFill/>
          </a:ln>
        </p:spPr>
        <p:txBody>
          <a:bodyPr anchorCtr="0" anchor="b" bIns="0" lIns="0" spcFirstLastPara="1" rIns="0" wrap="square" tIns="164575">
            <a:noAutofit/>
          </a:bodyPr>
          <a:lstStyle/>
          <a:p>
            <a:pPr indent="0" lvl="0" marL="0" rtl="0" algn="l">
              <a:lnSpc>
                <a:spcPct val="10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Data Science Virtual Machines</a:t>
            </a:r>
            <a:br>
              <a:rPr lang="en-US" sz="4500">
                <a:latin typeface="Calibri"/>
                <a:ea typeface="Calibri"/>
                <a:cs typeface="Calibri"/>
                <a:sym typeface="Calibri"/>
              </a:rPr>
            </a:br>
            <a:r>
              <a:rPr lang="en-US" sz="4500">
                <a:latin typeface="Calibri"/>
                <a:ea typeface="Calibri"/>
                <a:cs typeface="Calibri"/>
                <a:sym typeface="Calibri"/>
              </a:rPr>
              <a:t>(DSVM)</a:t>
            </a:r>
            <a:endParaRPr sz="4500">
              <a:latin typeface="Calibri"/>
              <a:ea typeface="Calibri"/>
              <a:cs typeface="Calibri"/>
              <a:sym typeface="Calibri"/>
            </a:endParaRPr>
          </a:p>
        </p:txBody>
      </p:sp>
      <p:sp>
        <p:nvSpPr>
          <p:cNvPr id="1464" name="Google Shape;1464;p139"/>
          <p:cNvSpPr txBox="1"/>
          <p:nvPr>
            <p:ph idx="1" type="body"/>
          </p:nvPr>
        </p:nvSpPr>
        <p:spPr>
          <a:xfrm>
            <a:off x="584201" y="3535541"/>
            <a:ext cx="3769300" cy="2031325"/>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0000"/>
              </a:buClr>
              <a:buSzPts val="1800"/>
              <a:buNone/>
            </a:pPr>
            <a:r>
              <a:rPr lang="en-US">
                <a:latin typeface="Calibri"/>
                <a:ea typeface="Calibri"/>
                <a:cs typeface="Calibri"/>
                <a:sym typeface="Calibri"/>
              </a:rPr>
              <a:t>Pre-Configured environments in the cloud for </a:t>
            </a:r>
            <a:endParaRPr>
              <a:latin typeface="Calibri"/>
              <a:ea typeface="Calibri"/>
              <a:cs typeface="Calibri"/>
              <a:sym typeface="Calibri"/>
            </a:endParaRPr>
          </a:p>
          <a:p>
            <a:pPr indent="0" lvl="0" marL="0" rtl="0" algn="l">
              <a:lnSpc>
                <a:spcPct val="90000"/>
              </a:lnSpc>
              <a:spcBef>
                <a:spcPts val="0"/>
              </a:spcBef>
              <a:spcAft>
                <a:spcPts val="0"/>
              </a:spcAft>
              <a:buClr>
                <a:srgbClr val="000000"/>
              </a:buClr>
              <a:buSzPts val="1800"/>
              <a:buNone/>
            </a:pPr>
            <a:r>
              <a:rPr lang="en-US">
                <a:latin typeface="Calibri"/>
                <a:ea typeface="Calibri"/>
                <a:cs typeface="Calibri"/>
                <a:sym typeface="Calibri"/>
              </a:rPr>
              <a:t>Data Science &amp; AI Modeling, Development &amp; Deployment.</a:t>
            </a:r>
            <a:endParaRPr>
              <a:latin typeface="Calibri"/>
              <a:ea typeface="Calibri"/>
              <a:cs typeface="Calibri"/>
              <a:sym typeface="Calibri"/>
            </a:endParaRPr>
          </a:p>
          <a:p>
            <a:pPr indent="0" lvl="0" marL="0" rtl="0" algn="l">
              <a:lnSpc>
                <a:spcPct val="90000"/>
              </a:lnSpc>
              <a:spcBef>
                <a:spcPts val="0"/>
              </a:spcBef>
              <a:spcAft>
                <a:spcPts val="0"/>
              </a:spcAft>
              <a:buClr>
                <a:srgbClr val="000000"/>
              </a:buClr>
              <a:buSzPts val="1800"/>
              <a:buNone/>
            </a:pPr>
            <a:r>
              <a:t/>
            </a:r>
            <a:endParaRPr>
              <a:latin typeface="Calibri"/>
              <a:ea typeface="Calibri"/>
              <a:cs typeface="Calibri"/>
              <a:sym typeface="Calibri"/>
            </a:endParaRPr>
          </a:p>
          <a:p>
            <a:pPr indent="0" lvl="0" marL="0" rtl="0" algn="l">
              <a:lnSpc>
                <a:spcPct val="90000"/>
              </a:lnSpc>
              <a:spcBef>
                <a:spcPts val="0"/>
              </a:spcBef>
              <a:spcAft>
                <a:spcPts val="0"/>
              </a:spcAft>
              <a:buClr>
                <a:srgbClr val="000000"/>
              </a:buClr>
              <a:buSzPts val="1800"/>
              <a:buNone/>
            </a:pPr>
            <a:r>
              <a:rPr lang="en-US">
                <a:latin typeface="Calibri"/>
                <a:ea typeface="Calibri"/>
                <a:cs typeface="Calibri"/>
                <a:sym typeface="Calibri"/>
              </a:rPr>
              <a:t>Samples to get started</a:t>
            </a:r>
            <a:endParaRPr>
              <a:latin typeface="Calibri"/>
              <a:ea typeface="Calibri"/>
              <a:cs typeface="Calibri"/>
              <a:sym typeface="Calibri"/>
            </a:endParaRPr>
          </a:p>
        </p:txBody>
      </p:sp>
      <p:pic>
        <p:nvPicPr>
          <p:cNvPr id="1465" name="Google Shape;1465;p139"/>
          <p:cNvPicPr preferRelativeResize="0"/>
          <p:nvPr/>
        </p:nvPicPr>
        <p:blipFill rotWithShape="1">
          <a:blip r:embed="rId3">
            <a:alphaModFix/>
          </a:blip>
          <a:srcRect b="-1987" l="-1166" r="-1558" t="-1987"/>
          <a:stretch/>
        </p:blipFill>
        <p:spPr>
          <a:xfrm>
            <a:off x="4937760" y="673469"/>
            <a:ext cx="7040880" cy="5577840"/>
          </a:xfrm>
          <a:prstGeom prst="rect">
            <a:avLst/>
          </a:prstGeom>
          <a:solidFill>
            <a:srgbClr val="E6E6E6"/>
          </a:solidFill>
          <a:ln>
            <a:noFill/>
          </a:ln>
          <a:effectLst>
            <a:outerShdw blurRad="508000" sx="101000" rotWithShape="0" algn="ctr" dir="2700000" dist="63500" sy="101000">
              <a:srgbClr val="000000">
                <a:alpha val="32941"/>
              </a:srgbClr>
            </a:outerShdw>
          </a:effectLst>
        </p:spPr>
      </p:pic>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solidFill>
          <a:schemeClr val="lt1"/>
        </a:solidFill>
      </p:bgPr>
    </p:bg>
    <p:spTree>
      <p:nvGrpSpPr>
        <p:cNvPr id="1473" name="Shape 1473"/>
        <p:cNvGrpSpPr/>
        <p:nvPr/>
      </p:nvGrpSpPr>
      <p:grpSpPr>
        <a:xfrm>
          <a:off x="0" y="0"/>
          <a:ext cx="0" cy="0"/>
          <a:chOff x="0" y="0"/>
          <a:chExt cx="0" cy="0"/>
        </a:xfrm>
      </p:grpSpPr>
      <p:sp>
        <p:nvSpPr>
          <p:cNvPr id="1474" name="Google Shape;1474;p140"/>
          <p:cNvSpPr txBox="1"/>
          <p:nvPr>
            <p:ph type="title"/>
          </p:nvPr>
        </p:nvSpPr>
        <p:spPr>
          <a:xfrm>
            <a:off x="274025" y="73950"/>
            <a:ext cx="11336100" cy="900900"/>
          </a:xfrm>
          <a:prstGeom prst="rect">
            <a:avLst/>
          </a:prstGeom>
          <a:noFill/>
          <a:ln>
            <a:noFill/>
          </a:ln>
        </p:spPr>
        <p:txBody>
          <a:bodyPr anchorCtr="0" anchor="t" bIns="0" lIns="0" spcFirstLastPara="1" rIns="0" wrap="square" tIns="164575">
            <a:noAutofit/>
          </a:bodyPr>
          <a:lstStyle/>
          <a:p>
            <a:pPr indent="0" lvl="0" marL="0" rtl="0" algn="l">
              <a:lnSpc>
                <a:spcPct val="90000"/>
              </a:lnSpc>
              <a:spcBef>
                <a:spcPts val="0"/>
              </a:spcBef>
              <a:spcAft>
                <a:spcPts val="0"/>
              </a:spcAft>
              <a:buClr>
                <a:srgbClr val="000000"/>
              </a:buClr>
              <a:buSzPts val="3700"/>
              <a:buFont typeface="Quattrocento Sans"/>
              <a:buNone/>
            </a:pPr>
            <a:r>
              <a:rPr b="1" lang="en-US" sz="4500">
                <a:latin typeface="Calibri"/>
                <a:ea typeface="Calibri"/>
                <a:cs typeface="Calibri"/>
                <a:sym typeface="Calibri"/>
              </a:rPr>
              <a:t>Why Data Science VMs?</a:t>
            </a:r>
            <a:endParaRPr b="1" sz="4500">
              <a:latin typeface="Calibri"/>
              <a:ea typeface="Calibri"/>
              <a:cs typeface="Calibri"/>
              <a:sym typeface="Calibri"/>
            </a:endParaRPr>
          </a:p>
        </p:txBody>
      </p:sp>
      <p:pic>
        <p:nvPicPr>
          <p:cNvPr id="1475" name="Google Shape;1475;p140"/>
          <p:cNvPicPr preferRelativeResize="0"/>
          <p:nvPr/>
        </p:nvPicPr>
        <p:blipFill rotWithShape="1">
          <a:blip r:embed="rId3">
            <a:alphaModFix/>
          </a:blip>
          <a:srcRect b="0" l="11408" r="10342" t="0"/>
          <a:stretch/>
        </p:blipFill>
        <p:spPr>
          <a:xfrm>
            <a:off x="588263" y="4058684"/>
            <a:ext cx="2728134" cy="1948667"/>
          </a:xfrm>
          <a:prstGeom prst="rect">
            <a:avLst/>
          </a:prstGeom>
          <a:solidFill>
            <a:srgbClr val="E6E6E6"/>
          </a:solidFill>
          <a:ln>
            <a:noFill/>
          </a:ln>
          <a:effectLst>
            <a:outerShdw blurRad="508000" sx="101000" rotWithShape="0" algn="ctr" dir="2700000" dist="63500" sy="101000">
              <a:srgbClr val="000000">
                <a:alpha val="32941"/>
              </a:srgbClr>
            </a:outerShdw>
          </a:effectLst>
        </p:spPr>
      </p:pic>
      <p:pic>
        <p:nvPicPr>
          <p:cNvPr id="1476" name="Google Shape;1476;p140"/>
          <p:cNvPicPr preferRelativeResize="0"/>
          <p:nvPr/>
        </p:nvPicPr>
        <p:blipFill rotWithShape="1">
          <a:blip r:embed="rId4">
            <a:alphaModFix/>
          </a:blip>
          <a:srcRect b="4391" l="-546" r="722" t="0"/>
          <a:stretch/>
        </p:blipFill>
        <p:spPr>
          <a:xfrm>
            <a:off x="6492240" y="3906284"/>
            <a:ext cx="2728134" cy="1948667"/>
          </a:xfrm>
          <a:prstGeom prst="rect">
            <a:avLst/>
          </a:prstGeom>
          <a:solidFill>
            <a:srgbClr val="5C2D91"/>
          </a:solidFill>
          <a:ln>
            <a:noFill/>
          </a:ln>
          <a:effectLst>
            <a:outerShdw blurRad="508000" sx="101000" rotWithShape="0" algn="ctr" dir="2700000" dist="63500" sy="101000">
              <a:srgbClr val="000000">
                <a:alpha val="32941"/>
              </a:srgbClr>
            </a:outerShdw>
          </a:effectLst>
        </p:spPr>
      </p:pic>
      <p:sp>
        <p:nvSpPr>
          <p:cNvPr id="1477" name="Google Shape;1477;p140"/>
          <p:cNvSpPr txBox="1"/>
          <p:nvPr/>
        </p:nvSpPr>
        <p:spPr>
          <a:xfrm>
            <a:off x="3614927" y="1888476"/>
            <a:ext cx="2326500" cy="1107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1A1A1A"/>
              </a:buClr>
              <a:buSzPts val="2400"/>
              <a:buFont typeface="Quattrocento Sans"/>
              <a:buNone/>
            </a:pPr>
            <a:r>
              <a:rPr i="0" lang="en-US" sz="2400" u="none" cap="none" strike="noStrike">
                <a:solidFill>
                  <a:srgbClr val="1A1A1A"/>
                </a:solidFill>
                <a:latin typeface="Calibri"/>
                <a:ea typeface="Calibri"/>
                <a:cs typeface="Calibri"/>
                <a:sym typeface="Calibri"/>
              </a:rPr>
              <a:t>Elastic analytics desktop in the cloud</a:t>
            </a:r>
            <a:endParaRPr>
              <a:latin typeface="Calibri"/>
              <a:ea typeface="Calibri"/>
              <a:cs typeface="Calibri"/>
              <a:sym typeface="Calibri"/>
            </a:endParaRPr>
          </a:p>
        </p:txBody>
      </p:sp>
      <p:sp>
        <p:nvSpPr>
          <p:cNvPr id="1478" name="Google Shape;1478;p140"/>
          <p:cNvSpPr txBox="1"/>
          <p:nvPr/>
        </p:nvSpPr>
        <p:spPr>
          <a:xfrm>
            <a:off x="3614927" y="4479019"/>
            <a:ext cx="2326500" cy="1107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1A1A1A"/>
              </a:buClr>
              <a:buSzPts val="2400"/>
              <a:buFont typeface="Quattrocento Sans"/>
              <a:buNone/>
            </a:pPr>
            <a:r>
              <a:rPr i="0" lang="en-US" sz="2400" u="none" cap="none" strike="noStrike">
                <a:solidFill>
                  <a:srgbClr val="1A1A1A"/>
                </a:solidFill>
                <a:latin typeface="Calibri"/>
                <a:ea typeface="Calibri"/>
                <a:cs typeface="Calibri"/>
                <a:sym typeface="Calibri"/>
              </a:rPr>
              <a:t>Pre-setup environment at work and school</a:t>
            </a:r>
            <a:endParaRPr sz="2400">
              <a:latin typeface="Calibri"/>
              <a:ea typeface="Calibri"/>
              <a:cs typeface="Calibri"/>
              <a:sym typeface="Calibri"/>
            </a:endParaRPr>
          </a:p>
        </p:txBody>
      </p:sp>
      <p:sp>
        <p:nvSpPr>
          <p:cNvPr id="1479" name="Google Shape;1479;p140"/>
          <p:cNvSpPr txBox="1"/>
          <p:nvPr/>
        </p:nvSpPr>
        <p:spPr>
          <a:xfrm>
            <a:off x="9518904" y="1888476"/>
            <a:ext cx="2395800" cy="1107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1A1A1A"/>
              </a:buClr>
              <a:buSzPts val="2400"/>
              <a:buFont typeface="Quattrocento Sans"/>
              <a:buNone/>
            </a:pPr>
            <a:r>
              <a:rPr i="0" lang="en-US" sz="2400" u="none" cap="none" strike="noStrike">
                <a:solidFill>
                  <a:srgbClr val="1A1A1A"/>
                </a:solidFill>
                <a:latin typeface="Calibri"/>
                <a:ea typeface="Calibri"/>
                <a:cs typeface="Calibri"/>
                <a:sym typeface="Calibri"/>
              </a:rPr>
              <a:t>Get started quickly on Azure Machine Learning</a:t>
            </a:r>
            <a:endParaRPr sz="2400">
              <a:latin typeface="Calibri"/>
              <a:ea typeface="Calibri"/>
              <a:cs typeface="Calibri"/>
              <a:sym typeface="Calibri"/>
            </a:endParaRPr>
          </a:p>
        </p:txBody>
      </p:sp>
      <p:pic>
        <p:nvPicPr>
          <p:cNvPr id="1480" name="Google Shape;1480;p140"/>
          <p:cNvPicPr preferRelativeResize="0"/>
          <p:nvPr/>
        </p:nvPicPr>
        <p:blipFill rotWithShape="1">
          <a:blip r:embed="rId5">
            <a:alphaModFix/>
          </a:blip>
          <a:srcRect b="0" l="17546" r="16571" t="0"/>
          <a:stretch/>
        </p:blipFill>
        <p:spPr>
          <a:xfrm>
            <a:off x="588263" y="1468141"/>
            <a:ext cx="2728137" cy="1948666"/>
          </a:xfrm>
          <a:prstGeom prst="rect">
            <a:avLst/>
          </a:prstGeom>
          <a:solidFill>
            <a:srgbClr val="E6E6E6"/>
          </a:solidFill>
          <a:ln>
            <a:noFill/>
          </a:ln>
          <a:effectLst>
            <a:outerShdw blurRad="508000" sx="101000" rotWithShape="0" algn="ctr" dir="2700000" dist="63500" sy="101000">
              <a:srgbClr val="000000">
                <a:alpha val="32941"/>
              </a:srgbClr>
            </a:outerShdw>
          </a:effectLst>
        </p:spPr>
      </p:pic>
      <p:pic>
        <p:nvPicPr>
          <p:cNvPr id="1481" name="Google Shape;1481;p140"/>
          <p:cNvPicPr preferRelativeResize="0"/>
          <p:nvPr/>
        </p:nvPicPr>
        <p:blipFill rotWithShape="1">
          <a:blip r:embed="rId6">
            <a:alphaModFix/>
          </a:blip>
          <a:srcRect b="0" l="11920" r="22069" t="0"/>
          <a:stretch/>
        </p:blipFill>
        <p:spPr>
          <a:xfrm>
            <a:off x="6478888" y="1468141"/>
            <a:ext cx="2733502" cy="1948666"/>
          </a:xfrm>
          <a:prstGeom prst="rect">
            <a:avLst/>
          </a:prstGeom>
          <a:solidFill>
            <a:srgbClr val="E6E6E6"/>
          </a:solidFill>
          <a:ln>
            <a:noFill/>
          </a:ln>
          <a:effectLst>
            <a:outerShdw blurRad="508000" sx="101000" rotWithShape="0" algn="ctr" dir="2700000" dist="63500" sy="101000">
              <a:srgbClr val="000000">
                <a:alpha val="32941"/>
              </a:srgbClr>
            </a:outerShdw>
          </a:effectLst>
        </p:spPr>
      </p:pic>
      <p:sp>
        <p:nvSpPr>
          <p:cNvPr id="1482" name="Google Shape;1482;p140"/>
          <p:cNvSpPr txBox="1"/>
          <p:nvPr/>
        </p:nvSpPr>
        <p:spPr>
          <a:xfrm>
            <a:off x="9518904" y="4479019"/>
            <a:ext cx="2395800" cy="1107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1A1A1A"/>
              </a:buClr>
              <a:buSzPts val="2400"/>
              <a:buFont typeface="Quattrocento Sans"/>
              <a:buNone/>
            </a:pPr>
            <a:r>
              <a:rPr i="0" lang="en-US" sz="2400" u="none" cap="none" strike="noStrike">
                <a:solidFill>
                  <a:srgbClr val="1A1A1A"/>
                </a:solidFill>
                <a:latin typeface="Calibri"/>
                <a:ea typeface="Calibri"/>
                <a:cs typeface="Calibri"/>
                <a:sym typeface="Calibri"/>
              </a:rPr>
              <a:t>Enterprise Ready and globally available</a:t>
            </a:r>
            <a:endParaRPr i="0" sz="2400" u="none" cap="none" strike="noStrike">
              <a:solidFill>
                <a:srgbClr val="1A1A1A"/>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486" name="Shape 1486"/>
        <p:cNvGrpSpPr/>
        <p:nvPr/>
      </p:nvGrpSpPr>
      <p:grpSpPr>
        <a:xfrm>
          <a:off x="0" y="0"/>
          <a:ext cx="0" cy="0"/>
          <a:chOff x="0" y="0"/>
          <a:chExt cx="0" cy="0"/>
        </a:xfrm>
      </p:grpSpPr>
      <p:sp>
        <p:nvSpPr>
          <p:cNvPr id="1487" name="Google Shape;1487;p141"/>
          <p:cNvSpPr txBox="1"/>
          <p:nvPr>
            <p:ph type="title"/>
          </p:nvPr>
        </p:nvSpPr>
        <p:spPr>
          <a:xfrm>
            <a:off x="322300" y="2609725"/>
            <a:ext cx="5855100" cy="8448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Managed compute</a:t>
            </a:r>
            <a:endParaRPr sz="4500">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491" name="Shape 1491"/>
        <p:cNvGrpSpPr/>
        <p:nvPr/>
      </p:nvGrpSpPr>
      <p:grpSpPr>
        <a:xfrm>
          <a:off x="0" y="0"/>
          <a:ext cx="0" cy="0"/>
          <a:chOff x="0" y="0"/>
          <a:chExt cx="0" cy="0"/>
        </a:xfrm>
      </p:grpSpPr>
      <p:sp>
        <p:nvSpPr>
          <p:cNvPr id="1492" name="Google Shape;1492;p142"/>
          <p:cNvSpPr txBox="1"/>
          <p:nvPr>
            <p:ph type="title"/>
          </p:nvPr>
        </p:nvSpPr>
        <p:spPr>
          <a:xfrm>
            <a:off x="350225" y="73950"/>
            <a:ext cx="11336100" cy="900900"/>
          </a:xfrm>
          <a:prstGeom prst="rect">
            <a:avLst/>
          </a:prstGeom>
          <a:noFill/>
          <a:ln>
            <a:noFill/>
          </a:ln>
        </p:spPr>
        <p:txBody>
          <a:bodyPr anchorCtr="0" anchor="t" bIns="0" lIns="0" spcFirstLastPara="1" rIns="0" wrap="square" tIns="164575">
            <a:noAutofit/>
          </a:bodyPr>
          <a:lstStyle/>
          <a:p>
            <a:pPr indent="0" lvl="0" marL="0" rtl="0" algn="l">
              <a:lnSpc>
                <a:spcPct val="90000"/>
              </a:lnSpc>
              <a:spcBef>
                <a:spcPts val="0"/>
              </a:spcBef>
              <a:spcAft>
                <a:spcPts val="0"/>
              </a:spcAft>
              <a:buClr>
                <a:srgbClr val="000000"/>
              </a:buClr>
              <a:buSzPts val="3700"/>
              <a:buFont typeface="Quattrocento Sans"/>
              <a:buNone/>
            </a:pPr>
            <a:r>
              <a:rPr b="1" lang="en-US" sz="4500">
                <a:latin typeface="Calibri"/>
                <a:ea typeface="Calibri"/>
                <a:cs typeface="Calibri"/>
                <a:sym typeface="Calibri"/>
              </a:rPr>
              <a:t>Training infrastructure </a:t>
            </a:r>
            <a:endParaRPr b="1" sz="4500">
              <a:latin typeface="Calibri"/>
              <a:ea typeface="Calibri"/>
              <a:cs typeface="Calibri"/>
              <a:sym typeface="Calibri"/>
            </a:endParaRPr>
          </a:p>
        </p:txBody>
      </p:sp>
      <p:sp>
        <p:nvSpPr>
          <p:cNvPr id="1493" name="Google Shape;1493;p142" title="Icon of a clock with an arrow around it pointing clockwise"/>
          <p:cNvSpPr/>
          <p:nvPr/>
        </p:nvSpPr>
        <p:spPr>
          <a:xfrm>
            <a:off x="545985" y="3624849"/>
            <a:ext cx="619366" cy="619517"/>
          </a:xfrm>
          <a:custGeom>
            <a:rect b="b" l="l" r="r" t="t"/>
            <a:pathLst>
              <a:path extrusionOk="0" h="3750" w="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cap="flat" cmpd="sng" w="12700">
            <a:solidFill>
              <a:srgbClr val="0078D4"/>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94" name="Google Shape;1494;p142" title="Icon of a line chart with points of varying heights"/>
          <p:cNvSpPr/>
          <p:nvPr/>
        </p:nvSpPr>
        <p:spPr>
          <a:xfrm>
            <a:off x="6234538" y="3664387"/>
            <a:ext cx="540316" cy="540442"/>
          </a:xfrm>
          <a:custGeom>
            <a:rect b="b" l="l" r="r" t="t"/>
            <a:pathLst>
              <a:path extrusionOk="0" h="4250" w="4249">
                <a:moveTo>
                  <a:pt x="4249" y="4250"/>
                </a:moveTo>
                <a:lnTo>
                  <a:pt x="0" y="4250"/>
                </a:lnTo>
                <a:lnTo>
                  <a:pt x="0" y="0"/>
                </a:lnTo>
                <a:moveTo>
                  <a:pt x="4249" y="1428"/>
                </a:moveTo>
                <a:lnTo>
                  <a:pt x="3621" y="800"/>
                </a:lnTo>
                <a:lnTo>
                  <a:pt x="1893" y="2527"/>
                </a:lnTo>
                <a:lnTo>
                  <a:pt x="1265" y="1899"/>
                </a:lnTo>
                <a:lnTo>
                  <a:pt x="3" y="3161"/>
                </a:lnTo>
              </a:path>
            </a:pathLst>
          </a:custGeom>
          <a:noFill/>
          <a:ln cap="flat" cmpd="sng" w="12700">
            <a:solidFill>
              <a:srgbClr val="0078D4"/>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95" name="Google Shape;1495;p142" title="Icon of two documents stacked together"/>
          <p:cNvSpPr/>
          <p:nvPr/>
        </p:nvSpPr>
        <p:spPr>
          <a:xfrm>
            <a:off x="6373613" y="2012600"/>
            <a:ext cx="540316" cy="623361"/>
          </a:xfrm>
          <a:custGeom>
            <a:rect b="b" l="l" r="r" t="t"/>
            <a:pathLst>
              <a:path extrusionOk="0" h="4136" w="3585">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cap="flat" cmpd="sng" w="12700">
            <a:solidFill>
              <a:srgbClr val="0078D4"/>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496" name="Google Shape;1496;p142" title="Icon of a server connected to a network"/>
          <p:cNvSpPr/>
          <p:nvPr/>
        </p:nvSpPr>
        <p:spPr>
          <a:xfrm>
            <a:off x="494646" y="5157238"/>
            <a:ext cx="722044" cy="749287"/>
          </a:xfrm>
          <a:custGeom>
            <a:rect b="b" l="l" r="r" t="t"/>
            <a:pathLst>
              <a:path extrusionOk="0" h="281" w="270">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cap="flat" cmpd="sng" w="12700">
            <a:solidFill>
              <a:srgbClr val="0078D4"/>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497" name="Google Shape;1497;p142" title="Icon of a person surrounded by brackets"/>
          <p:cNvSpPr/>
          <p:nvPr/>
        </p:nvSpPr>
        <p:spPr>
          <a:xfrm>
            <a:off x="545985" y="2012121"/>
            <a:ext cx="619367" cy="624317"/>
          </a:xfrm>
          <a:custGeom>
            <a:rect b="b" l="l" r="r" t="t"/>
            <a:pathLst>
              <a:path extrusionOk="0" h="348" w="346">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cap="sq" cmpd="sng" w="1270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498" name="Google Shape;1498;p142"/>
          <p:cNvSpPr/>
          <p:nvPr/>
        </p:nvSpPr>
        <p:spPr>
          <a:xfrm>
            <a:off x="7043025" y="3544875"/>
            <a:ext cx="3772200" cy="1041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2"/>
                </a:solidFill>
                <a:latin typeface="Calibri"/>
                <a:ea typeface="Calibri"/>
                <a:cs typeface="Calibri"/>
                <a:sym typeface="Calibri"/>
              </a:rPr>
              <a:t>Scale resources</a:t>
            </a:r>
            <a:endParaRPr sz="1800">
              <a:latin typeface="Calibri"/>
              <a:ea typeface="Calibri"/>
              <a:cs typeface="Calibri"/>
              <a:sym typeface="Calibri"/>
            </a:endParaRPr>
          </a:p>
          <a:p>
            <a:pPr indent="0" lvl="0" marL="0" marR="0" rtl="0" algn="l">
              <a:spcBef>
                <a:spcPts val="196"/>
              </a:spcBef>
              <a:spcAft>
                <a:spcPts val="0"/>
              </a:spcAft>
              <a:buNone/>
            </a:pPr>
            <a:r>
              <a:rPr lang="en-US" sz="1800">
                <a:solidFill>
                  <a:schemeClr val="dk1"/>
                </a:solidFill>
                <a:latin typeface="Calibri"/>
                <a:ea typeface="Calibri"/>
                <a:cs typeface="Calibri"/>
                <a:sym typeface="Calibri"/>
              </a:rPr>
              <a:t>Autoscale resources to only pay while running a job</a:t>
            </a:r>
            <a:endParaRPr sz="1800">
              <a:latin typeface="Calibri"/>
              <a:ea typeface="Calibri"/>
              <a:cs typeface="Calibri"/>
              <a:sym typeface="Calibri"/>
            </a:endParaRPr>
          </a:p>
        </p:txBody>
      </p:sp>
      <p:sp>
        <p:nvSpPr>
          <p:cNvPr id="1499" name="Google Shape;1499;p142"/>
          <p:cNvSpPr/>
          <p:nvPr/>
        </p:nvSpPr>
        <p:spPr>
          <a:xfrm>
            <a:off x="1401325" y="3544875"/>
            <a:ext cx="3522900" cy="1041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2"/>
                </a:solidFill>
                <a:latin typeface="Calibri"/>
                <a:ea typeface="Calibri"/>
                <a:cs typeface="Calibri"/>
                <a:sym typeface="Calibri"/>
              </a:rPr>
              <a:t>Schedule jobs</a:t>
            </a:r>
            <a:endParaRPr sz="1800">
              <a:latin typeface="Calibri"/>
              <a:ea typeface="Calibri"/>
              <a:cs typeface="Calibri"/>
              <a:sym typeface="Calibri"/>
            </a:endParaRPr>
          </a:p>
          <a:p>
            <a:pPr indent="0" lvl="0" marL="0" marR="0" rtl="0" algn="l">
              <a:spcBef>
                <a:spcPts val="196"/>
              </a:spcBef>
              <a:spcAft>
                <a:spcPts val="0"/>
              </a:spcAft>
              <a:buNone/>
            </a:pPr>
            <a:r>
              <a:rPr lang="en-US" sz="1800">
                <a:solidFill>
                  <a:schemeClr val="dk1"/>
                </a:solidFill>
                <a:latin typeface="Calibri"/>
                <a:ea typeface="Calibri"/>
                <a:cs typeface="Calibri"/>
                <a:sym typeface="Calibri"/>
              </a:rPr>
              <a:t>Train at cloud scale using a framework of choice</a:t>
            </a:r>
            <a:endParaRPr sz="1800">
              <a:latin typeface="Calibri"/>
              <a:ea typeface="Calibri"/>
              <a:cs typeface="Calibri"/>
              <a:sym typeface="Calibri"/>
            </a:endParaRPr>
          </a:p>
        </p:txBody>
      </p:sp>
      <p:sp>
        <p:nvSpPr>
          <p:cNvPr id="1500" name="Google Shape;1500;p142"/>
          <p:cNvSpPr/>
          <p:nvPr/>
        </p:nvSpPr>
        <p:spPr>
          <a:xfrm>
            <a:off x="1401325" y="1934550"/>
            <a:ext cx="3594600" cy="130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2"/>
                </a:solidFill>
                <a:latin typeface="Calibri"/>
                <a:ea typeface="Calibri"/>
                <a:cs typeface="Calibri"/>
                <a:sym typeface="Calibri"/>
              </a:rPr>
              <a:t>Dependencies and Containers</a:t>
            </a:r>
            <a:endParaRPr sz="1800">
              <a:latin typeface="Calibri"/>
              <a:ea typeface="Calibri"/>
              <a:cs typeface="Calibri"/>
              <a:sym typeface="Calibri"/>
            </a:endParaRPr>
          </a:p>
          <a:p>
            <a:pPr indent="0" lvl="0" marL="0" marR="0" rtl="0" algn="l">
              <a:spcBef>
                <a:spcPts val="196"/>
              </a:spcBef>
              <a:spcAft>
                <a:spcPts val="0"/>
              </a:spcAft>
              <a:buNone/>
            </a:pPr>
            <a:r>
              <a:rPr lang="en-US" sz="1800">
                <a:solidFill>
                  <a:schemeClr val="dk1"/>
                </a:solidFill>
                <a:latin typeface="Calibri"/>
                <a:ea typeface="Calibri"/>
                <a:cs typeface="Calibri"/>
                <a:sym typeface="Calibri"/>
              </a:rPr>
              <a:t>Leverage system-managed AML compute or bring your own compute </a:t>
            </a:r>
            <a:endParaRPr sz="1800">
              <a:latin typeface="Calibri"/>
              <a:ea typeface="Calibri"/>
              <a:cs typeface="Calibri"/>
              <a:sym typeface="Calibri"/>
            </a:endParaRPr>
          </a:p>
        </p:txBody>
      </p:sp>
      <p:sp>
        <p:nvSpPr>
          <p:cNvPr id="1501" name="Google Shape;1501;p142"/>
          <p:cNvSpPr/>
          <p:nvPr/>
        </p:nvSpPr>
        <p:spPr>
          <a:xfrm>
            <a:off x="1401325" y="5142149"/>
            <a:ext cx="3168000" cy="1041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2"/>
                </a:solidFill>
                <a:latin typeface="Calibri"/>
                <a:ea typeface="Calibri"/>
                <a:cs typeface="Calibri"/>
                <a:sym typeface="Calibri"/>
              </a:rPr>
              <a:t>Provision VM clusters</a:t>
            </a:r>
            <a:endParaRPr sz="1800">
              <a:latin typeface="Calibri"/>
              <a:ea typeface="Calibri"/>
              <a:cs typeface="Calibri"/>
              <a:sym typeface="Calibri"/>
            </a:endParaRPr>
          </a:p>
          <a:p>
            <a:pPr indent="0" lvl="0" marL="0" marR="0" rtl="0" algn="l">
              <a:spcBef>
                <a:spcPts val="196"/>
              </a:spcBef>
              <a:spcAft>
                <a:spcPts val="0"/>
              </a:spcAft>
              <a:buNone/>
            </a:pPr>
            <a:r>
              <a:rPr lang="en-US" sz="1800">
                <a:solidFill>
                  <a:schemeClr val="dk1"/>
                </a:solidFill>
                <a:latin typeface="Calibri"/>
                <a:ea typeface="Calibri"/>
                <a:cs typeface="Calibri"/>
                <a:sym typeface="Calibri"/>
              </a:rPr>
              <a:t>Use the latest NDv2 series VMs with the NVIDIA V100 GPUs</a:t>
            </a:r>
            <a:endParaRPr sz="1800">
              <a:latin typeface="Calibri"/>
              <a:ea typeface="Calibri"/>
              <a:cs typeface="Calibri"/>
              <a:sym typeface="Calibri"/>
            </a:endParaRPr>
          </a:p>
        </p:txBody>
      </p:sp>
      <p:sp>
        <p:nvSpPr>
          <p:cNvPr id="1502" name="Google Shape;1502;p142"/>
          <p:cNvSpPr/>
          <p:nvPr/>
        </p:nvSpPr>
        <p:spPr>
          <a:xfrm>
            <a:off x="7043025" y="1934550"/>
            <a:ext cx="3879600" cy="1041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2"/>
                </a:solidFill>
                <a:latin typeface="Calibri"/>
                <a:ea typeface="Calibri"/>
                <a:cs typeface="Calibri"/>
                <a:sym typeface="Calibri"/>
              </a:rPr>
              <a:t>Distribute data</a:t>
            </a:r>
            <a:endParaRPr sz="1800">
              <a:latin typeface="Calibri"/>
              <a:ea typeface="Calibri"/>
              <a:cs typeface="Calibri"/>
              <a:sym typeface="Calibri"/>
            </a:endParaRPr>
          </a:p>
          <a:p>
            <a:pPr indent="0" lvl="0" marL="0" marR="0" rtl="0" algn="l">
              <a:spcBef>
                <a:spcPts val="196"/>
              </a:spcBef>
              <a:spcAft>
                <a:spcPts val="0"/>
              </a:spcAft>
              <a:buNone/>
            </a:pPr>
            <a:r>
              <a:rPr lang="en-US" sz="1800">
                <a:solidFill>
                  <a:schemeClr val="dk1"/>
                </a:solidFill>
                <a:latin typeface="Calibri"/>
                <a:ea typeface="Calibri"/>
                <a:cs typeface="Calibri"/>
                <a:sym typeface="Calibri"/>
              </a:rPr>
              <a:t>Manage and share resources across </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a workspace </a:t>
            </a:r>
            <a:endParaRPr sz="1800">
              <a:latin typeface="Calibri"/>
              <a:ea typeface="Calibri"/>
              <a:cs typeface="Calibri"/>
              <a:sym typeface="Calibri"/>
            </a:endParaRP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506" name="Shape 1506"/>
        <p:cNvGrpSpPr/>
        <p:nvPr/>
      </p:nvGrpSpPr>
      <p:grpSpPr>
        <a:xfrm>
          <a:off x="0" y="0"/>
          <a:ext cx="0" cy="0"/>
          <a:chOff x="0" y="0"/>
          <a:chExt cx="0" cy="0"/>
        </a:xfrm>
      </p:grpSpPr>
      <p:sp>
        <p:nvSpPr>
          <p:cNvPr id="1507" name="Google Shape;1507;p143"/>
          <p:cNvSpPr txBox="1"/>
          <p:nvPr>
            <p:ph type="title"/>
          </p:nvPr>
        </p:nvSpPr>
        <p:spPr>
          <a:xfrm>
            <a:off x="585225" y="2829150"/>
            <a:ext cx="7347000" cy="7053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Automated Machine Learning</a:t>
            </a:r>
            <a:endParaRPr sz="4500">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515" name="Shape 1515"/>
        <p:cNvGrpSpPr/>
        <p:nvPr/>
      </p:nvGrpSpPr>
      <p:grpSpPr>
        <a:xfrm>
          <a:off x="0" y="0"/>
          <a:ext cx="0" cy="0"/>
          <a:chOff x="0" y="0"/>
          <a:chExt cx="0" cy="0"/>
        </a:xfrm>
      </p:grpSpPr>
      <p:sp>
        <p:nvSpPr>
          <p:cNvPr id="1516" name="Google Shape;1516;p144"/>
          <p:cNvSpPr txBox="1"/>
          <p:nvPr/>
        </p:nvSpPr>
        <p:spPr>
          <a:xfrm>
            <a:off x="2661281" y="4865388"/>
            <a:ext cx="6885001" cy="576510"/>
          </a:xfrm>
          <a:prstGeom prst="rect">
            <a:avLst/>
          </a:prstGeom>
          <a:noFill/>
          <a:ln>
            <a:noFill/>
          </a:ln>
        </p:spPr>
        <p:txBody>
          <a:bodyPr anchorCtr="0" anchor="b" bIns="89625" lIns="91425" spcFirstLastPara="1" rIns="91425" wrap="square" tIns="89625">
            <a:noAutofit/>
          </a:bodyPr>
          <a:lstStyle/>
          <a:p>
            <a:pPr indent="0" lvl="0" marL="0" marR="0" rtl="0" algn="ctr">
              <a:lnSpc>
                <a:spcPct val="90000"/>
              </a:lnSpc>
              <a:spcBef>
                <a:spcPts val="0"/>
              </a:spcBef>
              <a:spcAft>
                <a:spcPts val="0"/>
              </a:spcAft>
              <a:buClr>
                <a:srgbClr val="0078D4"/>
              </a:buClr>
              <a:buSzPts val="2800"/>
              <a:buFont typeface="Quattrocento Sans"/>
              <a:buNone/>
            </a:pPr>
            <a:r>
              <a:rPr lang="en-US" sz="2800" cap="none">
                <a:solidFill>
                  <a:srgbClr val="0078D4"/>
                </a:solidFill>
                <a:latin typeface="Calibri"/>
                <a:ea typeface="Calibri"/>
                <a:cs typeface="Calibri"/>
                <a:sym typeface="Calibri"/>
              </a:rPr>
              <a:t>How much is this car worth?</a:t>
            </a:r>
            <a:endParaRPr>
              <a:latin typeface="Calibri"/>
              <a:ea typeface="Calibri"/>
              <a:cs typeface="Calibri"/>
              <a:sym typeface="Calibri"/>
            </a:endParaRPr>
          </a:p>
        </p:txBody>
      </p:sp>
      <p:sp>
        <p:nvSpPr>
          <p:cNvPr id="1517" name="Google Shape;1517;p144"/>
          <p:cNvSpPr/>
          <p:nvPr/>
        </p:nvSpPr>
        <p:spPr>
          <a:xfrm>
            <a:off x="4447048" y="2659605"/>
            <a:ext cx="3297904" cy="1984097"/>
          </a:xfrm>
          <a:custGeom>
            <a:rect b="b" l="l" r="r" t="t"/>
            <a:pathLst>
              <a:path extrusionOk="0" h="204" w="339">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cap="flat" cmpd="sng" w="1905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Quattrocento Sans"/>
              <a:ea typeface="Quattrocento Sans"/>
              <a:cs typeface="Quattrocento Sans"/>
              <a:sym typeface="Quattrocento Sans"/>
            </a:endParaRPr>
          </a:p>
        </p:txBody>
      </p:sp>
      <p:sp>
        <p:nvSpPr>
          <p:cNvPr id="1518" name="Google Shape;1518;p144"/>
          <p:cNvSpPr txBox="1"/>
          <p:nvPr>
            <p:ph type="title"/>
          </p:nvPr>
        </p:nvSpPr>
        <p:spPr>
          <a:xfrm>
            <a:off x="426425" y="73950"/>
            <a:ext cx="11336100" cy="942000"/>
          </a:xfrm>
          <a:prstGeom prst="rect">
            <a:avLst/>
          </a:prstGeom>
          <a:noFill/>
          <a:ln>
            <a:noFill/>
          </a:ln>
        </p:spPr>
        <p:txBody>
          <a:bodyPr anchorCtr="0" anchor="t" bIns="0" lIns="0" spcFirstLastPara="1" rIns="0" wrap="square" tIns="164575">
            <a:noAutofit/>
          </a:bodyPr>
          <a:lstStyle/>
          <a:p>
            <a:pPr indent="0" lvl="0" marL="0" rtl="0" algn="ctr">
              <a:lnSpc>
                <a:spcPct val="90000"/>
              </a:lnSpc>
              <a:spcBef>
                <a:spcPts val="0"/>
              </a:spcBef>
              <a:spcAft>
                <a:spcPts val="0"/>
              </a:spcAft>
              <a:buClr>
                <a:srgbClr val="000000"/>
              </a:buClr>
              <a:buSzPts val="3700"/>
              <a:buFont typeface="Quattrocento Sans"/>
              <a:buNone/>
            </a:pPr>
            <a:r>
              <a:rPr b="1" lang="en-US" sz="4500">
                <a:latin typeface="Calibri"/>
                <a:ea typeface="Calibri"/>
                <a:cs typeface="Calibri"/>
                <a:sym typeface="Calibri"/>
              </a:rPr>
              <a:t>Azure Machine Learning </a:t>
            </a:r>
            <a:br>
              <a:rPr lang="en-US"/>
            </a:br>
            <a:r>
              <a:rPr lang="en-US" sz="2400">
                <a:solidFill>
                  <a:schemeClr val="dk2"/>
                </a:solidFill>
                <a:latin typeface="Calibri"/>
                <a:ea typeface="Calibri"/>
                <a:cs typeface="Calibri"/>
                <a:sym typeface="Calibri"/>
              </a:rPr>
              <a:t>Automated machine learning </a:t>
            </a:r>
            <a:endParaRPr sz="2400">
              <a:solidFill>
                <a:schemeClr val="dk2"/>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16"/>
                                        </p:tgtEl>
                                        <p:attrNameLst>
                                          <p:attrName>style.visibility</p:attrName>
                                        </p:attrNameLst>
                                      </p:cBhvr>
                                      <p:to>
                                        <p:strVal val="visible"/>
                                      </p:to>
                                    </p:set>
                                    <p:animEffect filter="fade" transition="in">
                                      <p:cBhvr>
                                        <p:cTn dur="500"/>
                                        <p:tgtEl>
                                          <p:spTgt spid="1516"/>
                                        </p:tgtEl>
                                      </p:cBhvr>
                                    </p:animEffect>
                                  </p:childTnLst>
                                </p:cTn>
                              </p:par>
                              <p:par>
                                <p:cTn fill="hold" nodeType="withEffect" presetClass="entr" presetID="2" presetSubtype="8">
                                  <p:stCondLst>
                                    <p:cond delay="0"/>
                                  </p:stCondLst>
                                  <p:childTnLst>
                                    <p:set>
                                      <p:cBhvr>
                                        <p:cTn dur="1" fill="hold">
                                          <p:stCondLst>
                                            <p:cond delay="0"/>
                                          </p:stCondLst>
                                        </p:cTn>
                                        <p:tgtEl>
                                          <p:spTgt spid="1517"/>
                                        </p:tgtEl>
                                        <p:attrNameLst>
                                          <p:attrName>style.visibility</p:attrName>
                                        </p:attrNameLst>
                                      </p:cBhvr>
                                      <p:to>
                                        <p:strVal val="visible"/>
                                      </p:to>
                                    </p:set>
                                    <p:anim calcmode="lin" valueType="num">
                                      <p:cBhvr additive="base">
                                        <p:cTn dur="750"/>
                                        <p:tgtEl>
                                          <p:spTgt spid="151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6" name="Shape 1526"/>
        <p:cNvGrpSpPr/>
        <p:nvPr/>
      </p:nvGrpSpPr>
      <p:grpSpPr>
        <a:xfrm>
          <a:off x="0" y="0"/>
          <a:ext cx="0" cy="0"/>
          <a:chOff x="0" y="0"/>
          <a:chExt cx="0" cy="0"/>
        </a:xfrm>
      </p:grpSpPr>
      <p:sp>
        <p:nvSpPr>
          <p:cNvPr id="1527" name="Google Shape;1527;p145"/>
          <p:cNvSpPr txBox="1"/>
          <p:nvPr>
            <p:ph type="title"/>
          </p:nvPr>
        </p:nvSpPr>
        <p:spPr>
          <a:xfrm>
            <a:off x="288100" y="57901"/>
            <a:ext cx="11128800" cy="960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Quattrocento Sans"/>
              <a:buNone/>
            </a:pPr>
            <a:r>
              <a:rPr b="1" lang="en-US" sz="4500"/>
              <a:t>Model Creation Is Typically Time-Consuming</a:t>
            </a:r>
            <a:endParaRPr b="1" sz="4500"/>
          </a:p>
        </p:txBody>
      </p:sp>
      <p:sp>
        <p:nvSpPr>
          <p:cNvPr id="1528" name="Google Shape;1528;p145"/>
          <p:cNvSpPr/>
          <p:nvPr/>
        </p:nvSpPr>
        <p:spPr>
          <a:xfrm>
            <a:off x="735582" y="2780150"/>
            <a:ext cx="1776000" cy="21045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7F7F7F"/>
              </a:buClr>
              <a:buSzPts val="1200"/>
              <a:buFont typeface="Quattrocento Sans"/>
              <a:buNone/>
            </a:pPr>
            <a:r>
              <a:rPr b="0" i="0" lang="en-US" sz="1200" u="none" cap="none" strike="noStrike">
                <a:solidFill>
                  <a:srgbClr val="7F7F7F"/>
                </a:solidFill>
                <a:latin typeface="Quattrocento Sans"/>
                <a:ea typeface="Quattrocento Sans"/>
                <a:cs typeface="Quattrocento Sans"/>
                <a:sym typeface="Quattrocento Sans"/>
              </a:rPr>
              <a:t>Mileage</a:t>
            </a:r>
            <a:endParaRPr/>
          </a:p>
          <a:p>
            <a:pPr indent="0" lvl="0" marL="0" marR="0" rtl="0" algn="l">
              <a:lnSpc>
                <a:spcPct val="150000"/>
              </a:lnSpc>
              <a:spcBef>
                <a:spcPts val="600"/>
              </a:spcBef>
              <a:spcAft>
                <a:spcPts val="0"/>
              </a:spcAft>
              <a:buClr>
                <a:srgbClr val="7F7F7F"/>
              </a:buClr>
              <a:buSzPts val="1200"/>
              <a:buFont typeface="Quattrocento Sans"/>
              <a:buNone/>
            </a:pPr>
            <a:r>
              <a:rPr i="0" lang="en-US" u="none" cap="none" strike="noStrike">
                <a:solidFill>
                  <a:srgbClr val="7F7F7F"/>
                </a:solidFill>
                <a:latin typeface="Calibri"/>
                <a:ea typeface="Calibri"/>
                <a:cs typeface="Calibri"/>
                <a:sym typeface="Calibri"/>
              </a:rPr>
              <a:t>Condition</a:t>
            </a:r>
            <a:endParaRPr>
              <a:latin typeface="Calibri"/>
              <a:ea typeface="Calibri"/>
              <a:cs typeface="Calibri"/>
              <a:sym typeface="Calibri"/>
            </a:endParaRPr>
          </a:p>
          <a:p>
            <a:pPr indent="0" lvl="0" marL="0" marR="0" rtl="0" algn="l">
              <a:lnSpc>
                <a:spcPct val="150000"/>
              </a:lnSpc>
              <a:spcBef>
                <a:spcPts val="600"/>
              </a:spcBef>
              <a:spcAft>
                <a:spcPts val="0"/>
              </a:spcAft>
              <a:buClr>
                <a:srgbClr val="7F7F7F"/>
              </a:buClr>
              <a:buSzPts val="1200"/>
              <a:buFont typeface="Quattrocento Sans"/>
              <a:buNone/>
            </a:pPr>
            <a:r>
              <a:rPr b="0" i="0" lang="en-US" sz="1200" u="none" cap="none" strike="noStrike">
                <a:solidFill>
                  <a:srgbClr val="7F7F7F"/>
                </a:solidFill>
                <a:latin typeface="Quattrocento Sans"/>
                <a:ea typeface="Quattrocento Sans"/>
                <a:cs typeface="Quattrocento Sans"/>
                <a:sym typeface="Quattrocento Sans"/>
              </a:rPr>
              <a:t>Car brand</a:t>
            </a:r>
            <a:endParaRPr/>
          </a:p>
          <a:p>
            <a:pPr indent="0" lvl="0" marL="0" marR="0" rtl="0" algn="l">
              <a:lnSpc>
                <a:spcPct val="150000"/>
              </a:lnSpc>
              <a:spcBef>
                <a:spcPts val="600"/>
              </a:spcBef>
              <a:spcAft>
                <a:spcPts val="0"/>
              </a:spcAft>
              <a:buClr>
                <a:srgbClr val="7F7F7F"/>
              </a:buClr>
              <a:buSzPts val="1200"/>
              <a:buFont typeface="Quattrocento Sans"/>
              <a:buNone/>
            </a:pPr>
            <a:r>
              <a:rPr b="0" i="0" lang="en-US" sz="1200" u="none" cap="none" strike="noStrike">
                <a:solidFill>
                  <a:srgbClr val="7F7F7F"/>
                </a:solidFill>
                <a:latin typeface="Quattrocento Sans"/>
                <a:ea typeface="Quattrocento Sans"/>
                <a:cs typeface="Quattrocento Sans"/>
                <a:sym typeface="Quattrocento Sans"/>
              </a:rPr>
              <a:t>Year of make</a:t>
            </a:r>
            <a:endParaRPr/>
          </a:p>
          <a:p>
            <a:pPr indent="0" lvl="0" marL="0" marR="0" rtl="0" algn="l">
              <a:lnSpc>
                <a:spcPct val="150000"/>
              </a:lnSpc>
              <a:spcBef>
                <a:spcPts val="600"/>
              </a:spcBef>
              <a:spcAft>
                <a:spcPts val="0"/>
              </a:spcAft>
              <a:buClr>
                <a:srgbClr val="7F7F7F"/>
              </a:buClr>
              <a:buSzPts val="1200"/>
              <a:buFont typeface="Quattrocento Sans"/>
              <a:buNone/>
            </a:pPr>
            <a:r>
              <a:rPr i="0" lang="en-US" u="none" cap="none" strike="noStrike">
                <a:solidFill>
                  <a:srgbClr val="7F7F7F"/>
                </a:solidFill>
                <a:latin typeface="Calibri"/>
                <a:ea typeface="Calibri"/>
                <a:cs typeface="Calibri"/>
                <a:sym typeface="Calibri"/>
              </a:rPr>
              <a:t>Regulations</a:t>
            </a:r>
            <a:endParaRPr>
              <a:latin typeface="Calibri"/>
              <a:ea typeface="Calibri"/>
              <a:cs typeface="Calibri"/>
              <a:sym typeface="Calibri"/>
            </a:endParaRPr>
          </a:p>
          <a:p>
            <a:pPr indent="0" lvl="0" marL="0" marR="0" rtl="0" algn="l">
              <a:lnSpc>
                <a:spcPct val="150000"/>
              </a:lnSpc>
              <a:spcBef>
                <a:spcPts val="600"/>
              </a:spcBef>
              <a:spcAft>
                <a:spcPts val="0"/>
              </a:spcAft>
              <a:buClr>
                <a:srgbClr val="7F7F7F"/>
              </a:buClr>
              <a:buSzPts val="1200"/>
              <a:buFont typeface="Quattrocento Sans"/>
              <a:buNone/>
            </a:pPr>
            <a:r>
              <a:rPr i="0" lang="en-US" u="none" cap="none" strike="noStrike">
                <a:solidFill>
                  <a:srgbClr val="7F7F7F"/>
                </a:solidFill>
                <a:latin typeface="Calibri"/>
                <a:ea typeface="Calibri"/>
                <a:cs typeface="Calibri"/>
                <a:sym typeface="Calibri"/>
              </a:rPr>
              <a:t>…</a:t>
            </a:r>
            <a:endParaRPr>
              <a:latin typeface="Calibri"/>
              <a:ea typeface="Calibri"/>
              <a:cs typeface="Calibri"/>
              <a:sym typeface="Calibri"/>
            </a:endParaRPr>
          </a:p>
        </p:txBody>
      </p:sp>
      <p:sp>
        <p:nvSpPr>
          <p:cNvPr id="1529" name="Google Shape;1529;p145"/>
          <p:cNvSpPr/>
          <p:nvPr/>
        </p:nvSpPr>
        <p:spPr>
          <a:xfrm>
            <a:off x="5577476" y="2780150"/>
            <a:ext cx="1371600" cy="17508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7F7F7F"/>
              </a:buClr>
              <a:buSzPts val="1200"/>
              <a:buFont typeface="Quattrocento Sans"/>
              <a:buNone/>
            </a:pPr>
            <a:r>
              <a:rPr i="0" lang="en-US" u="none" cap="none" strike="noStrike">
                <a:solidFill>
                  <a:srgbClr val="7F7F7F"/>
                </a:solidFill>
                <a:latin typeface="Calibri"/>
                <a:ea typeface="Calibri"/>
                <a:cs typeface="Calibri"/>
                <a:sym typeface="Calibri"/>
              </a:rPr>
              <a:t>Parameter 1</a:t>
            </a:r>
            <a:endParaRPr>
              <a:latin typeface="Calibri"/>
              <a:ea typeface="Calibri"/>
              <a:cs typeface="Calibri"/>
              <a:sym typeface="Calibri"/>
            </a:endParaRPr>
          </a:p>
          <a:p>
            <a:pPr indent="0" lvl="0" marL="0" marR="0" rtl="0" algn="l">
              <a:lnSpc>
                <a:spcPct val="150000"/>
              </a:lnSpc>
              <a:spcBef>
                <a:spcPts val="600"/>
              </a:spcBef>
              <a:spcAft>
                <a:spcPts val="0"/>
              </a:spcAft>
              <a:buClr>
                <a:srgbClr val="7F7F7F"/>
              </a:buClr>
              <a:buSzPts val="1200"/>
              <a:buFont typeface="Quattrocento Sans"/>
              <a:buNone/>
            </a:pPr>
            <a:r>
              <a:rPr i="0" lang="en-US" u="none" cap="none" strike="noStrike">
                <a:solidFill>
                  <a:srgbClr val="7F7F7F"/>
                </a:solidFill>
                <a:latin typeface="Calibri"/>
                <a:ea typeface="Calibri"/>
                <a:cs typeface="Calibri"/>
                <a:sym typeface="Calibri"/>
              </a:rPr>
              <a:t>Parameter 2</a:t>
            </a:r>
            <a:endParaRPr>
              <a:latin typeface="Calibri"/>
              <a:ea typeface="Calibri"/>
              <a:cs typeface="Calibri"/>
              <a:sym typeface="Calibri"/>
            </a:endParaRPr>
          </a:p>
          <a:p>
            <a:pPr indent="0" lvl="0" marL="0" marR="0" rtl="0" algn="l">
              <a:lnSpc>
                <a:spcPct val="150000"/>
              </a:lnSpc>
              <a:spcBef>
                <a:spcPts val="600"/>
              </a:spcBef>
              <a:spcAft>
                <a:spcPts val="0"/>
              </a:spcAft>
              <a:buClr>
                <a:srgbClr val="7F7F7F"/>
              </a:buClr>
              <a:buSzPts val="1200"/>
              <a:buFont typeface="Quattrocento Sans"/>
              <a:buNone/>
            </a:pPr>
            <a:r>
              <a:rPr i="0" lang="en-US" u="none" cap="none" strike="noStrike">
                <a:solidFill>
                  <a:srgbClr val="7F7F7F"/>
                </a:solidFill>
                <a:latin typeface="Calibri"/>
                <a:ea typeface="Calibri"/>
                <a:cs typeface="Calibri"/>
                <a:sym typeface="Calibri"/>
              </a:rPr>
              <a:t>Parameter 3</a:t>
            </a:r>
            <a:endParaRPr>
              <a:latin typeface="Calibri"/>
              <a:ea typeface="Calibri"/>
              <a:cs typeface="Calibri"/>
              <a:sym typeface="Calibri"/>
            </a:endParaRPr>
          </a:p>
          <a:p>
            <a:pPr indent="0" lvl="0" marL="0" marR="0" rtl="0" algn="l">
              <a:lnSpc>
                <a:spcPct val="150000"/>
              </a:lnSpc>
              <a:spcBef>
                <a:spcPts val="600"/>
              </a:spcBef>
              <a:spcAft>
                <a:spcPts val="0"/>
              </a:spcAft>
              <a:buClr>
                <a:srgbClr val="7F7F7F"/>
              </a:buClr>
              <a:buSzPts val="1200"/>
              <a:buFont typeface="Quattrocento Sans"/>
              <a:buNone/>
            </a:pPr>
            <a:r>
              <a:rPr i="0" lang="en-US" u="none" cap="none" strike="noStrike">
                <a:solidFill>
                  <a:srgbClr val="7F7F7F"/>
                </a:solidFill>
                <a:latin typeface="Calibri"/>
                <a:ea typeface="Calibri"/>
                <a:cs typeface="Calibri"/>
                <a:sym typeface="Calibri"/>
              </a:rPr>
              <a:t>Parameter 4</a:t>
            </a:r>
            <a:endParaRPr>
              <a:latin typeface="Calibri"/>
              <a:ea typeface="Calibri"/>
              <a:cs typeface="Calibri"/>
              <a:sym typeface="Calibri"/>
            </a:endParaRPr>
          </a:p>
          <a:p>
            <a:pPr indent="0" lvl="0" marL="0" marR="0" rtl="0" algn="l">
              <a:lnSpc>
                <a:spcPct val="150000"/>
              </a:lnSpc>
              <a:spcBef>
                <a:spcPts val="600"/>
              </a:spcBef>
              <a:spcAft>
                <a:spcPts val="0"/>
              </a:spcAft>
              <a:buClr>
                <a:srgbClr val="7F7F7F"/>
              </a:buClr>
              <a:buSzPts val="1200"/>
              <a:buFont typeface="Quattrocento Sans"/>
              <a:buNone/>
            </a:pPr>
            <a:r>
              <a:rPr b="0" i="0" lang="en-US" sz="1200" u="none" cap="none" strike="noStrike">
                <a:solidFill>
                  <a:srgbClr val="7F7F7F"/>
                </a:solidFill>
                <a:latin typeface="Quattrocento Sans"/>
                <a:ea typeface="Quattrocento Sans"/>
                <a:cs typeface="Quattrocento Sans"/>
                <a:sym typeface="Quattrocento Sans"/>
              </a:rPr>
              <a:t>…</a:t>
            </a:r>
            <a:endParaRPr/>
          </a:p>
        </p:txBody>
      </p:sp>
      <p:sp>
        <p:nvSpPr>
          <p:cNvPr id="1530" name="Google Shape;1530;p145"/>
          <p:cNvSpPr/>
          <p:nvPr/>
        </p:nvSpPr>
        <p:spPr>
          <a:xfrm>
            <a:off x="3084711" y="2780150"/>
            <a:ext cx="2281500" cy="21045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7F7F7F"/>
              </a:buClr>
              <a:buSzPts val="1200"/>
              <a:buFont typeface="Quattrocento Sans"/>
              <a:buNone/>
            </a:pPr>
            <a:r>
              <a:rPr i="0" lang="en-US" u="none" cap="none" strike="noStrike">
                <a:solidFill>
                  <a:srgbClr val="7F7F7F"/>
                </a:solidFill>
                <a:latin typeface="Calibri"/>
                <a:ea typeface="Calibri"/>
                <a:cs typeface="Calibri"/>
                <a:sym typeface="Calibri"/>
              </a:rPr>
              <a:t>Gradient Boosted  </a:t>
            </a:r>
            <a:endParaRPr>
              <a:latin typeface="Calibri"/>
              <a:ea typeface="Calibri"/>
              <a:cs typeface="Calibri"/>
              <a:sym typeface="Calibri"/>
            </a:endParaRPr>
          </a:p>
          <a:p>
            <a:pPr indent="0" lvl="0" marL="0" marR="0" rtl="0" algn="l">
              <a:lnSpc>
                <a:spcPct val="150000"/>
              </a:lnSpc>
              <a:spcBef>
                <a:spcPts val="600"/>
              </a:spcBef>
              <a:spcAft>
                <a:spcPts val="0"/>
              </a:spcAft>
              <a:buClr>
                <a:srgbClr val="7F7F7F"/>
              </a:buClr>
              <a:buSzPts val="1200"/>
              <a:buFont typeface="Quattrocento Sans"/>
              <a:buNone/>
            </a:pPr>
            <a:r>
              <a:rPr i="0" lang="en-US" u="none" cap="none" strike="noStrike">
                <a:solidFill>
                  <a:srgbClr val="7F7F7F"/>
                </a:solidFill>
                <a:latin typeface="Calibri"/>
                <a:ea typeface="Calibri"/>
                <a:cs typeface="Calibri"/>
                <a:sym typeface="Calibri"/>
              </a:rPr>
              <a:t>Nearest Neighbors </a:t>
            </a:r>
            <a:endParaRPr>
              <a:latin typeface="Calibri"/>
              <a:ea typeface="Calibri"/>
              <a:cs typeface="Calibri"/>
              <a:sym typeface="Calibri"/>
            </a:endParaRPr>
          </a:p>
          <a:p>
            <a:pPr indent="0" lvl="0" marL="0" marR="0" rtl="0" algn="l">
              <a:lnSpc>
                <a:spcPct val="150000"/>
              </a:lnSpc>
              <a:spcBef>
                <a:spcPts val="600"/>
              </a:spcBef>
              <a:spcAft>
                <a:spcPts val="0"/>
              </a:spcAft>
              <a:buClr>
                <a:srgbClr val="7F7F7F"/>
              </a:buClr>
              <a:buSzPts val="1200"/>
              <a:buFont typeface="Quattrocento Sans"/>
              <a:buNone/>
            </a:pPr>
            <a:r>
              <a:rPr i="0" lang="en-US" u="none" cap="none" strike="noStrike">
                <a:solidFill>
                  <a:srgbClr val="7F7F7F"/>
                </a:solidFill>
                <a:latin typeface="Calibri"/>
                <a:ea typeface="Calibri"/>
                <a:cs typeface="Calibri"/>
                <a:sym typeface="Calibri"/>
              </a:rPr>
              <a:t>SVM</a:t>
            </a:r>
            <a:endParaRPr>
              <a:latin typeface="Calibri"/>
              <a:ea typeface="Calibri"/>
              <a:cs typeface="Calibri"/>
              <a:sym typeface="Calibri"/>
            </a:endParaRPr>
          </a:p>
          <a:p>
            <a:pPr indent="0" lvl="0" marL="0" marR="0" rtl="0" algn="l">
              <a:lnSpc>
                <a:spcPct val="150000"/>
              </a:lnSpc>
              <a:spcBef>
                <a:spcPts val="600"/>
              </a:spcBef>
              <a:spcAft>
                <a:spcPts val="0"/>
              </a:spcAft>
              <a:buClr>
                <a:srgbClr val="7F7F7F"/>
              </a:buClr>
              <a:buSzPts val="1200"/>
              <a:buFont typeface="Quattrocento Sans"/>
              <a:buNone/>
            </a:pPr>
            <a:r>
              <a:rPr i="0" lang="en-US" u="none" cap="none" strike="noStrike">
                <a:solidFill>
                  <a:srgbClr val="7F7F7F"/>
                </a:solidFill>
                <a:latin typeface="Calibri"/>
                <a:ea typeface="Calibri"/>
                <a:cs typeface="Calibri"/>
                <a:sym typeface="Calibri"/>
              </a:rPr>
              <a:t>Bayesian Regression</a:t>
            </a:r>
            <a:endParaRPr>
              <a:latin typeface="Calibri"/>
              <a:ea typeface="Calibri"/>
              <a:cs typeface="Calibri"/>
              <a:sym typeface="Calibri"/>
            </a:endParaRPr>
          </a:p>
          <a:p>
            <a:pPr indent="0" lvl="0" marL="0" marR="0" rtl="0" algn="l">
              <a:lnSpc>
                <a:spcPct val="150000"/>
              </a:lnSpc>
              <a:spcBef>
                <a:spcPts val="600"/>
              </a:spcBef>
              <a:spcAft>
                <a:spcPts val="0"/>
              </a:spcAft>
              <a:buClr>
                <a:srgbClr val="7F7F7F"/>
              </a:buClr>
              <a:buSzPts val="1200"/>
              <a:buFont typeface="Quattrocento Sans"/>
              <a:buNone/>
            </a:pPr>
            <a:r>
              <a:rPr i="0" lang="en-US" u="none" cap="none" strike="noStrike">
                <a:solidFill>
                  <a:srgbClr val="7F7F7F"/>
                </a:solidFill>
                <a:latin typeface="Calibri"/>
                <a:ea typeface="Calibri"/>
                <a:cs typeface="Calibri"/>
                <a:sym typeface="Calibri"/>
              </a:rPr>
              <a:t>LGBM </a:t>
            </a:r>
            <a:endParaRPr>
              <a:latin typeface="Calibri"/>
              <a:ea typeface="Calibri"/>
              <a:cs typeface="Calibri"/>
              <a:sym typeface="Calibri"/>
            </a:endParaRPr>
          </a:p>
          <a:p>
            <a:pPr indent="0" lvl="0" marL="0" marR="0" rtl="0" algn="l">
              <a:lnSpc>
                <a:spcPct val="150000"/>
              </a:lnSpc>
              <a:spcBef>
                <a:spcPts val="600"/>
              </a:spcBef>
              <a:spcAft>
                <a:spcPts val="0"/>
              </a:spcAft>
              <a:buClr>
                <a:srgbClr val="7F7F7F"/>
              </a:buClr>
              <a:buSzPts val="1200"/>
              <a:buFont typeface="Quattrocento Sans"/>
              <a:buNone/>
            </a:pPr>
            <a:r>
              <a:rPr i="0" lang="en-US" u="none" cap="none" strike="noStrike">
                <a:solidFill>
                  <a:srgbClr val="7F7F7F"/>
                </a:solidFill>
                <a:latin typeface="Calibri"/>
                <a:ea typeface="Calibri"/>
                <a:cs typeface="Calibri"/>
                <a:sym typeface="Calibri"/>
              </a:rPr>
              <a:t>…</a:t>
            </a:r>
            <a:endParaRPr>
              <a:latin typeface="Calibri"/>
              <a:ea typeface="Calibri"/>
              <a:cs typeface="Calibri"/>
              <a:sym typeface="Calibri"/>
            </a:endParaRPr>
          </a:p>
        </p:txBody>
      </p:sp>
      <p:sp>
        <p:nvSpPr>
          <p:cNvPr id="1531" name="Google Shape;1531;p145"/>
          <p:cNvSpPr/>
          <p:nvPr/>
        </p:nvSpPr>
        <p:spPr>
          <a:xfrm>
            <a:off x="735582" y="2829079"/>
            <a:ext cx="1859700" cy="295500"/>
          </a:xfrm>
          <a:prstGeom prst="rect">
            <a:avLst/>
          </a:prstGeom>
          <a:solidFill>
            <a:schemeClr val="dk2"/>
          </a:solidFill>
          <a:ln>
            <a:noFill/>
          </a:ln>
        </p:spPr>
        <p:txBody>
          <a:bodyPr anchorCtr="0" anchor="ctr" bIns="54850" lIns="91425" spcFirstLastPara="1" rIns="91425" wrap="square" tIns="54850">
            <a:noAutofit/>
          </a:bodyPr>
          <a:lstStyle/>
          <a:p>
            <a:pPr indent="0" lvl="0" marL="0" marR="0" rtl="0" algn="l">
              <a:lnSpc>
                <a:spcPct val="100000"/>
              </a:lnSpc>
              <a:spcBef>
                <a:spcPts val="0"/>
              </a:spcBef>
              <a:spcAft>
                <a:spcPts val="0"/>
              </a:spcAft>
              <a:buClr>
                <a:srgbClr val="FFFFFF"/>
              </a:buClr>
              <a:buSzPts val="1200"/>
              <a:buFont typeface="Quattrocento Sans"/>
              <a:buNone/>
            </a:pPr>
            <a:r>
              <a:rPr i="0" lang="en-US" u="none" cap="none" strike="noStrike">
                <a:solidFill>
                  <a:srgbClr val="FFFFFF"/>
                </a:solidFill>
                <a:latin typeface="Calibri"/>
                <a:ea typeface="Calibri"/>
                <a:cs typeface="Calibri"/>
                <a:sym typeface="Calibri"/>
              </a:rPr>
              <a:t>Mileage</a:t>
            </a:r>
            <a:endParaRPr>
              <a:latin typeface="Calibri"/>
              <a:ea typeface="Calibri"/>
              <a:cs typeface="Calibri"/>
              <a:sym typeface="Calibri"/>
            </a:endParaRPr>
          </a:p>
        </p:txBody>
      </p:sp>
      <p:sp>
        <p:nvSpPr>
          <p:cNvPr id="1532" name="Google Shape;1532;p145"/>
          <p:cNvSpPr/>
          <p:nvPr/>
        </p:nvSpPr>
        <p:spPr>
          <a:xfrm>
            <a:off x="3084711" y="2802580"/>
            <a:ext cx="2084100" cy="341100"/>
          </a:xfrm>
          <a:prstGeom prst="rect">
            <a:avLst/>
          </a:prstGeom>
          <a:solidFill>
            <a:schemeClr val="dk2"/>
          </a:solidFill>
          <a:ln>
            <a:noFill/>
          </a:ln>
        </p:spPr>
        <p:txBody>
          <a:bodyPr anchorCtr="0" anchor="t" bIns="45700" lIns="91425" spcFirstLastPara="1" rIns="91425" wrap="square" tIns="27425">
            <a:noAutofit/>
          </a:bodyPr>
          <a:lstStyle/>
          <a:p>
            <a:pPr indent="0" lvl="0" marL="0" marR="0" rtl="0" algn="l">
              <a:lnSpc>
                <a:spcPct val="150000"/>
              </a:lnSpc>
              <a:spcBef>
                <a:spcPts val="0"/>
              </a:spcBef>
              <a:spcAft>
                <a:spcPts val="0"/>
              </a:spcAft>
              <a:buClr>
                <a:srgbClr val="FFFFFF"/>
              </a:buClr>
              <a:buSzPts val="1200"/>
              <a:buFont typeface="Quattrocento Sans"/>
              <a:buNone/>
            </a:pPr>
            <a:r>
              <a:rPr i="0" lang="en-US" u="none" cap="none" strike="noStrike">
                <a:solidFill>
                  <a:srgbClr val="FFFFFF"/>
                </a:solidFill>
                <a:latin typeface="Calibri"/>
                <a:ea typeface="Calibri"/>
                <a:cs typeface="Calibri"/>
                <a:sym typeface="Calibri"/>
              </a:rPr>
              <a:t>Gradient Boosted</a:t>
            </a:r>
            <a:endParaRPr>
              <a:latin typeface="Calibri"/>
              <a:ea typeface="Calibri"/>
              <a:cs typeface="Calibri"/>
              <a:sym typeface="Calibri"/>
            </a:endParaRPr>
          </a:p>
        </p:txBody>
      </p:sp>
      <p:grpSp>
        <p:nvGrpSpPr>
          <p:cNvPr id="1533" name="Google Shape;1533;p145"/>
          <p:cNvGrpSpPr/>
          <p:nvPr/>
        </p:nvGrpSpPr>
        <p:grpSpPr>
          <a:xfrm>
            <a:off x="7295194" y="2893311"/>
            <a:ext cx="1450646" cy="147093"/>
            <a:chOff x="8120217" y="3558127"/>
            <a:chExt cx="1940664" cy="147093"/>
          </a:xfrm>
        </p:grpSpPr>
        <p:cxnSp>
          <p:nvCxnSpPr>
            <p:cNvPr id="1534" name="Google Shape;1534;p145"/>
            <p:cNvCxnSpPr/>
            <p:nvPr/>
          </p:nvCxnSpPr>
          <p:spPr>
            <a:xfrm rot="10800000">
              <a:off x="8120217"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535" name="Google Shape;1535;p145"/>
            <p:cNvCxnSpPr/>
            <p:nvPr/>
          </p:nvCxnSpPr>
          <p:spPr>
            <a:xfrm rot="10800000">
              <a:off x="10060881" y="3558127"/>
              <a:ext cx="0" cy="147000"/>
            </a:xfrm>
            <a:prstGeom prst="straightConnector1">
              <a:avLst/>
            </a:prstGeom>
            <a:noFill/>
            <a:ln cap="flat" cmpd="sng" w="9525">
              <a:solidFill>
                <a:srgbClr val="D0CECE"/>
              </a:solidFill>
              <a:prstDash val="solid"/>
              <a:miter lim="800000"/>
              <a:headEnd len="sm" w="sm" type="none"/>
              <a:tailEnd len="sm" w="sm" type="none"/>
            </a:ln>
          </p:spPr>
        </p:cxnSp>
        <p:grpSp>
          <p:nvGrpSpPr>
            <p:cNvPr id="1536" name="Google Shape;1536;p145"/>
            <p:cNvGrpSpPr/>
            <p:nvPr/>
          </p:nvGrpSpPr>
          <p:grpSpPr>
            <a:xfrm>
              <a:off x="8335846" y="3593271"/>
              <a:ext cx="1509402" cy="111949"/>
              <a:chOff x="8335846" y="3498428"/>
              <a:chExt cx="1509402" cy="206700"/>
            </a:xfrm>
          </p:grpSpPr>
          <p:cxnSp>
            <p:nvCxnSpPr>
              <p:cNvPr id="1537" name="Google Shape;1537;p145"/>
              <p:cNvCxnSpPr/>
              <p:nvPr/>
            </p:nvCxnSpPr>
            <p:spPr>
              <a:xfrm rot="10800000">
                <a:off x="8335846"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538" name="Google Shape;1538;p145"/>
              <p:cNvCxnSpPr/>
              <p:nvPr/>
            </p:nvCxnSpPr>
            <p:spPr>
              <a:xfrm rot="10800000">
                <a:off x="8551475"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539" name="Google Shape;1539;p145"/>
              <p:cNvCxnSpPr/>
              <p:nvPr/>
            </p:nvCxnSpPr>
            <p:spPr>
              <a:xfrm rot="10800000">
                <a:off x="8767104"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540" name="Google Shape;1540;p145"/>
              <p:cNvCxnSpPr/>
              <p:nvPr/>
            </p:nvCxnSpPr>
            <p:spPr>
              <a:xfrm rot="10800000">
                <a:off x="8982733" y="3498428"/>
                <a:ext cx="0" cy="206700"/>
              </a:xfrm>
              <a:prstGeom prst="straightConnector1">
                <a:avLst/>
              </a:prstGeom>
              <a:noFill/>
              <a:ln cap="flat" cmpd="sng" w="9525">
                <a:solidFill>
                  <a:srgbClr val="D0CECE"/>
                </a:solidFill>
                <a:prstDash val="solid"/>
                <a:miter lim="800000"/>
                <a:headEnd len="sm" w="sm" type="none"/>
                <a:tailEnd len="sm" w="sm" type="none"/>
              </a:ln>
            </p:spPr>
          </p:cxnSp>
          <p:cxnSp>
            <p:nvCxnSpPr>
              <p:cNvPr id="1541" name="Google Shape;1541;p145"/>
              <p:cNvCxnSpPr/>
              <p:nvPr/>
            </p:nvCxnSpPr>
            <p:spPr>
              <a:xfrm rot="10800000">
                <a:off x="9198361"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542" name="Google Shape;1542;p145"/>
              <p:cNvCxnSpPr/>
              <p:nvPr/>
            </p:nvCxnSpPr>
            <p:spPr>
              <a:xfrm rot="10800000">
                <a:off x="9413990"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543" name="Google Shape;1543;p145"/>
              <p:cNvCxnSpPr/>
              <p:nvPr/>
            </p:nvCxnSpPr>
            <p:spPr>
              <a:xfrm rot="10800000">
                <a:off x="9629619"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544" name="Google Shape;1544;p145"/>
              <p:cNvCxnSpPr/>
              <p:nvPr/>
            </p:nvCxnSpPr>
            <p:spPr>
              <a:xfrm rot="10800000">
                <a:off x="9845248" y="3558127"/>
                <a:ext cx="0" cy="147000"/>
              </a:xfrm>
              <a:prstGeom prst="straightConnector1">
                <a:avLst/>
              </a:prstGeom>
              <a:noFill/>
              <a:ln cap="flat" cmpd="sng" w="9525">
                <a:solidFill>
                  <a:srgbClr val="D0CECE"/>
                </a:solidFill>
                <a:prstDash val="solid"/>
                <a:miter lim="800000"/>
                <a:headEnd len="sm" w="sm" type="none"/>
                <a:tailEnd len="sm" w="sm" type="none"/>
              </a:ln>
            </p:spPr>
          </p:cxnSp>
        </p:grpSp>
      </p:grpSp>
      <p:grpSp>
        <p:nvGrpSpPr>
          <p:cNvPr id="1545" name="Google Shape;1545;p145"/>
          <p:cNvGrpSpPr/>
          <p:nvPr/>
        </p:nvGrpSpPr>
        <p:grpSpPr>
          <a:xfrm>
            <a:off x="7295194" y="3241013"/>
            <a:ext cx="1450646" cy="147093"/>
            <a:chOff x="8120217" y="3558127"/>
            <a:chExt cx="1940664" cy="147093"/>
          </a:xfrm>
        </p:grpSpPr>
        <p:cxnSp>
          <p:nvCxnSpPr>
            <p:cNvPr id="1546" name="Google Shape;1546;p145"/>
            <p:cNvCxnSpPr/>
            <p:nvPr/>
          </p:nvCxnSpPr>
          <p:spPr>
            <a:xfrm rot="10800000">
              <a:off x="8120217"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547" name="Google Shape;1547;p145"/>
            <p:cNvCxnSpPr/>
            <p:nvPr/>
          </p:nvCxnSpPr>
          <p:spPr>
            <a:xfrm rot="10800000">
              <a:off x="10060881" y="3558127"/>
              <a:ext cx="0" cy="147000"/>
            </a:xfrm>
            <a:prstGeom prst="straightConnector1">
              <a:avLst/>
            </a:prstGeom>
            <a:noFill/>
            <a:ln cap="flat" cmpd="sng" w="9525">
              <a:solidFill>
                <a:srgbClr val="D0CECE"/>
              </a:solidFill>
              <a:prstDash val="solid"/>
              <a:miter lim="800000"/>
              <a:headEnd len="sm" w="sm" type="none"/>
              <a:tailEnd len="sm" w="sm" type="none"/>
            </a:ln>
          </p:spPr>
        </p:cxnSp>
        <p:grpSp>
          <p:nvGrpSpPr>
            <p:cNvPr id="1548" name="Google Shape;1548;p145"/>
            <p:cNvGrpSpPr/>
            <p:nvPr/>
          </p:nvGrpSpPr>
          <p:grpSpPr>
            <a:xfrm>
              <a:off x="8335846" y="3592296"/>
              <a:ext cx="1509402" cy="112924"/>
              <a:chOff x="8335846" y="3496629"/>
              <a:chExt cx="1509402" cy="208500"/>
            </a:xfrm>
          </p:grpSpPr>
          <p:cxnSp>
            <p:nvCxnSpPr>
              <p:cNvPr id="1549" name="Google Shape;1549;p145"/>
              <p:cNvCxnSpPr/>
              <p:nvPr/>
            </p:nvCxnSpPr>
            <p:spPr>
              <a:xfrm rot="10800000">
                <a:off x="8335846"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550" name="Google Shape;1550;p145"/>
              <p:cNvCxnSpPr/>
              <p:nvPr/>
            </p:nvCxnSpPr>
            <p:spPr>
              <a:xfrm rot="10800000">
                <a:off x="8551475"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551" name="Google Shape;1551;p145"/>
              <p:cNvCxnSpPr/>
              <p:nvPr/>
            </p:nvCxnSpPr>
            <p:spPr>
              <a:xfrm rot="10800000">
                <a:off x="8767104"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552" name="Google Shape;1552;p145"/>
              <p:cNvCxnSpPr/>
              <p:nvPr/>
            </p:nvCxnSpPr>
            <p:spPr>
              <a:xfrm rot="10800000">
                <a:off x="8982733" y="3496629"/>
                <a:ext cx="0" cy="208500"/>
              </a:xfrm>
              <a:prstGeom prst="straightConnector1">
                <a:avLst/>
              </a:prstGeom>
              <a:noFill/>
              <a:ln cap="flat" cmpd="sng" w="9525">
                <a:solidFill>
                  <a:srgbClr val="D0CECE"/>
                </a:solidFill>
                <a:prstDash val="solid"/>
                <a:miter lim="800000"/>
                <a:headEnd len="sm" w="sm" type="none"/>
                <a:tailEnd len="sm" w="sm" type="none"/>
              </a:ln>
            </p:spPr>
          </p:cxnSp>
          <p:cxnSp>
            <p:nvCxnSpPr>
              <p:cNvPr id="1553" name="Google Shape;1553;p145"/>
              <p:cNvCxnSpPr/>
              <p:nvPr/>
            </p:nvCxnSpPr>
            <p:spPr>
              <a:xfrm rot="10800000">
                <a:off x="9198361"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554" name="Google Shape;1554;p145"/>
              <p:cNvCxnSpPr/>
              <p:nvPr/>
            </p:nvCxnSpPr>
            <p:spPr>
              <a:xfrm rot="10800000">
                <a:off x="9413990"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555" name="Google Shape;1555;p145"/>
              <p:cNvCxnSpPr/>
              <p:nvPr/>
            </p:nvCxnSpPr>
            <p:spPr>
              <a:xfrm rot="10800000">
                <a:off x="9629619"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556" name="Google Shape;1556;p145"/>
              <p:cNvCxnSpPr/>
              <p:nvPr/>
            </p:nvCxnSpPr>
            <p:spPr>
              <a:xfrm rot="10800000">
                <a:off x="9845248" y="3558127"/>
                <a:ext cx="0" cy="147000"/>
              </a:xfrm>
              <a:prstGeom prst="straightConnector1">
                <a:avLst/>
              </a:prstGeom>
              <a:noFill/>
              <a:ln cap="flat" cmpd="sng" w="9525">
                <a:solidFill>
                  <a:srgbClr val="D0CECE"/>
                </a:solidFill>
                <a:prstDash val="solid"/>
                <a:miter lim="800000"/>
                <a:headEnd len="sm" w="sm" type="none"/>
                <a:tailEnd len="sm" w="sm" type="none"/>
              </a:ln>
            </p:spPr>
          </p:cxnSp>
        </p:grpSp>
      </p:grpSp>
      <p:grpSp>
        <p:nvGrpSpPr>
          <p:cNvPr id="1557" name="Google Shape;1557;p145"/>
          <p:cNvGrpSpPr/>
          <p:nvPr/>
        </p:nvGrpSpPr>
        <p:grpSpPr>
          <a:xfrm>
            <a:off x="7295194" y="3588711"/>
            <a:ext cx="1450646" cy="147093"/>
            <a:chOff x="8120217" y="3558127"/>
            <a:chExt cx="1940664" cy="147093"/>
          </a:xfrm>
        </p:grpSpPr>
        <p:cxnSp>
          <p:nvCxnSpPr>
            <p:cNvPr id="1558" name="Google Shape;1558;p145"/>
            <p:cNvCxnSpPr/>
            <p:nvPr/>
          </p:nvCxnSpPr>
          <p:spPr>
            <a:xfrm rot="10800000">
              <a:off x="8120217"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559" name="Google Shape;1559;p145"/>
            <p:cNvCxnSpPr/>
            <p:nvPr/>
          </p:nvCxnSpPr>
          <p:spPr>
            <a:xfrm rot="10800000">
              <a:off x="10060881" y="3558127"/>
              <a:ext cx="0" cy="147000"/>
            </a:xfrm>
            <a:prstGeom prst="straightConnector1">
              <a:avLst/>
            </a:prstGeom>
            <a:noFill/>
            <a:ln cap="flat" cmpd="sng" w="9525">
              <a:solidFill>
                <a:srgbClr val="D0CECE"/>
              </a:solidFill>
              <a:prstDash val="solid"/>
              <a:miter lim="800000"/>
              <a:headEnd len="sm" w="sm" type="none"/>
              <a:tailEnd len="sm" w="sm" type="none"/>
            </a:ln>
          </p:spPr>
        </p:cxnSp>
        <p:grpSp>
          <p:nvGrpSpPr>
            <p:cNvPr id="1560" name="Google Shape;1560;p145"/>
            <p:cNvGrpSpPr/>
            <p:nvPr/>
          </p:nvGrpSpPr>
          <p:grpSpPr>
            <a:xfrm>
              <a:off x="8335846" y="3593759"/>
              <a:ext cx="1509402" cy="111461"/>
              <a:chOff x="8335846" y="3499329"/>
              <a:chExt cx="1509402" cy="205800"/>
            </a:xfrm>
          </p:grpSpPr>
          <p:cxnSp>
            <p:nvCxnSpPr>
              <p:cNvPr id="1561" name="Google Shape;1561;p145"/>
              <p:cNvCxnSpPr/>
              <p:nvPr/>
            </p:nvCxnSpPr>
            <p:spPr>
              <a:xfrm rot="10800000">
                <a:off x="8335846"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562" name="Google Shape;1562;p145"/>
              <p:cNvCxnSpPr/>
              <p:nvPr/>
            </p:nvCxnSpPr>
            <p:spPr>
              <a:xfrm rot="10800000">
                <a:off x="8551475"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563" name="Google Shape;1563;p145"/>
              <p:cNvCxnSpPr/>
              <p:nvPr/>
            </p:nvCxnSpPr>
            <p:spPr>
              <a:xfrm rot="10800000">
                <a:off x="8767104"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564" name="Google Shape;1564;p145"/>
              <p:cNvCxnSpPr/>
              <p:nvPr/>
            </p:nvCxnSpPr>
            <p:spPr>
              <a:xfrm rot="10800000">
                <a:off x="8982733" y="3499329"/>
                <a:ext cx="0" cy="205800"/>
              </a:xfrm>
              <a:prstGeom prst="straightConnector1">
                <a:avLst/>
              </a:prstGeom>
              <a:noFill/>
              <a:ln cap="flat" cmpd="sng" w="9525">
                <a:solidFill>
                  <a:srgbClr val="D0CECE"/>
                </a:solidFill>
                <a:prstDash val="solid"/>
                <a:miter lim="800000"/>
                <a:headEnd len="sm" w="sm" type="none"/>
                <a:tailEnd len="sm" w="sm" type="none"/>
              </a:ln>
            </p:spPr>
          </p:cxnSp>
          <p:cxnSp>
            <p:nvCxnSpPr>
              <p:cNvPr id="1565" name="Google Shape;1565;p145"/>
              <p:cNvCxnSpPr/>
              <p:nvPr/>
            </p:nvCxnSpPr>
            <p:spPr>
              <a:xfrm rot="10800000">
                <a:off x="9198361"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566" name="Google Shape;1566;p145"/>
              <p:cNvCxnSpPr/>
              <p:nvPr/>
            </p:nvCxnSpPr>
            <p:spPr>
              <a:xfrm rot="10800000">
                <a:off x="9413990"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567" name="Google Shape;1567;p145"/>
              <p:cNvCxnSpPr/>
              <p:nvPr/>
            </p:nvCxnSpPr>
            <p:spPr>
              <a:xfrm rot="10800000">
                <a:off x="9629619"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568" name="Google Shape;1568;p145"/>
              <p:cNvCxnSpPr/>
              <p:nvPr/>
            </p:nvCxnSpPr>
            <p:spPr>
              <a:xfrm rot="10800000">
                <a:off x="9845248" y="3558127"/>
                <a:ext cx="0" cy="147000"/>
              </a:xfrm>
              <a:prstGeom prst="straightConnector1">
                <a:avLst/>
              </a:prstGeom>
              <a:noFill/>
              <a:ln cap="flat" cmpd="sng" w="9525">
                <a:solidFill>
                  <a:srgbClr val="D0CECE"/>
                </a:solidFill>
                <a:prstDash val="solid"/>
                <a:miter lim="800000"/>
                <a:headEnd len="sm" w="sm" type="none"/>
                <a:tailEnd len="sm" w="sm" type="none"/>
              </a:ln>
            </p:spPr>
          </p:cxnSp>
        </p:grpSp>
      </p:grpSp>
      <p:grpSp>
        <p:nvGrpSpPr>
          <p:cNvPr id="1569" name="Google Shape;1569;p145"/>
          <p:cNvGrpSpPr/>
          <p:nvPr/>
        </p:nvGrpSpPr>
        <p:grpSpPr>
          <a:xfrm>
            <a:off x="7295194" y="3936410"/>
            <a:ext cx="1450646" cy="147093"/>
            <a:chOff x="8120217" y="3558127"/>
            <a:chExt cx="1940664" cy="147093"/>
          </a:xfrm>
        </p:grpSpPr>
        <p:cxnSp>
          <p:nvCxnSpPr>
            <p:cNvPr id="1570" name="Google Shape;1570;p145"/>
            <p:cNvCxnSpPr/>
            <p:nvPr/>
          </p:nvCxnSpPr>
          <p:spPr>
            <a:xfrm rot="10800000">
              <a:off x="8120217"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571" name="Google Shape;1571;p145"/>
            <p:cNvCxnSpPr/>
            <p:nvPr/>
          </p:nvCxnSpPr>
          <p:spPr>
            <a:xfrm rot="10800000">
              <a:off x="10060881" y="3558127"/>
              <a:ext cx="0" cy="147000"/>
            </a:xfrm>
            <a:prstGeom prst="straightConnector1">
              <a:avLst/>
            </a:prstGeom>
            <a:noFill/>
            <a:ln cap="flat" cmpd="sng" w="9525">
              <a:solidFill>
                <a:srgbClr val="D0CECE"/>
              </a:solidFill>
              <a:prstDash val="solid"/>
              <a:miter lim="800000"/>
              <a:headEnd len="sm" w="sm" type="none"/>
              <a:tailEnd len="sm" w="sm" type="none"/>
            </a:ln>
          </p:spPr>
        </p:cxnSp>
        <p:grpSp>
          <p:nvGrpSpPr>
            <p:cNvPr id="1572" name="Google Shape;1572;p145"/>
            <p:cNvGrpSpPr/>
            <p:nvPr/>
          </p:nvGrpSpPr>
          <p:grpSpPr>
            <a:xfrm>
              <a:off x="8335846" y="3595384"/>
              <a:ext cx="1509402" cy="109836"/>
              <a:chOff x="8335846" y="3502329"/>
              <a:chExt cx="1509402" cy="202800"/>
            </a:xfrm>
          </p:grpSpPr>
          <p:cxnSp>
            <p:nvCxnSpPr>
              <p:cNvPr id="1573" name="Google Shape;1573;p145"/>
              <p:cNvCxnSpPr/>
              <p:nvPr/>
            </p:nvCxnSpPr>
            <p:spPr>
              <a:xfrm rot="10800000">
                <a:off x="8335846"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574" name="Google Shape;1574;p145"/>
              <p:cNvCxnSpPr/>
              <p:nvPr/>
            </p:nvCxnSpPr>
            <p:spPr>
              <a:xfrm rot="10800000">
                <a:off x="8551475"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575" name="Google Shape;1575;p145"/>
              <p:cNvCxnSpPr/>
              <p:nvPr/>
            </p:nvCxnSpPr>
            <p:spPr>
              <a:xfrm rot="10800000">
                <a:off x="8767104"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576" name="Google Shape;1576;p145"/>
              <p:cNvCxnSpPr/>
              <p:nvPr/>
            </p:nvCxnSpPr>
            <p:spPr>
              <a:xfrm rot="10800000">
                <a:off x="8982733" y="3502329"/>
                <a:ext cx="0" cy="202800"/>
              </a:xfrm>
              <a:prstGeom prst="straightConnector1">
                <a:avLst/>
              </a:prstGeom>
              <a:noFill/>
              <a:ln cap="flat" cmpd="sng" w="9525">
                <a:solidFill>
                  <a:srgbClr val="D0CECE"/>
                </a:solidFill>
                <a:prstDash val="solid"/>
                <a:miter lim="800000"/>
                <a:headEnd len="sm" w="sm" type="none"/>
                <a:tailEnd len="sm" w="sm" type="none"/>
              </a:ln>
            </p:spPr>
          </p:cxnSp>
          <p:cxnSp>
            <p:nvCxnSpPr>
              <p:cNvPr id="1577" name="Google Shape;1577;p145"/>
              <p:cNvCxnSpPr/>
              <p:nvPr/>
            </p:nvCxnSpPr>
            <p:spPr>
              <a:xfrm rot="10800000">
                <a:off x="9198361"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578" name="Google Shape;1578;p145"/>
              <p:cNvCxnSpPr/>
              <p:nvPr/>
            </p:nvCxnSpPr>
            <p:spPr>
              <a:xfrm rot="10800000">
                <a:off x="9413990"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579" name="Google Shape;1579;p145"/>
              <p:cNvCxnSpPr/>
              <p:nvPr/>
            </p:nvCxnSpPr>
            <p:spPr>
              <a:xfrm rot="10800000">
                <a:off x="9629619"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580" name="Google Shape;1580;p145"/>
              <p:cNvCxnSpPr/>
              <p:nvPr/>
            </p:nvCxnSpPr>
            <p:spPr>
              <a:xfrm rot="10800000">
                <a:off x="9845248" y="3558127"/>
                <a:ext cx="0" cy="147000"/>
              </a:xfrm>
              <a:prstGeom prst="straightConnector1">
                <a:avLst/>
              </a:prstGeom>
              <a:noFill/>
              <a:ln cap="flat" cmpd="sng" w="9525">
                <a:solidFill>
                  <a:srgbClr val="D0CECE"/>
                </a:solidFill>
                <a:prstDash val="solid"/>
                <a:miter lim="800000"/>
                <a:headEnd len="sm" w="sm" type="none"/>
                <a:tailEnd len="sm" w="sm" type="none"/>
              </a:ln>
            </p:spPr>
          </p:cxnSp>
        </p:grpSp>
      </p:grpSp>
      <p:sp>
        <p:nvSpPr>
          <p:cNvPr id="1581" name="Google Shape;1581;p145"/>
          <p:cNvSpPr/>
          <p:nvPr/>
        </p:nvSpPr>
        <p:spPr>
          <a:xfrm>
            <a:off x="7227837" y="2948871"/>
            <a:ext cx="137100" cy="91500"/>
          </a:xfrm>
          <a:prstGeom prst="triangle">
            <a:avLst>
              <a:gd fmla="val 50000" name="adj"/>
            </a:avLst>
          </a:prstGeom>
          <a:solidFill>
            <a:schemeClr val="dk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Calibri"/>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1582" name="Google Shape;1582;p145"/>
          <p:cNvSpPr/>
          <p:nvPr/>
        </p:nvSpPr>
        <p:spPr>
          <a:xfrm>
            <a:off x="7227837" y="3296571"/>
            <a:ext cx="137100" cy="91500"/>
          </a:xfrm>
          <a:prstGeom prst="triangle">
            <a:avLst>
              <a:gd fmla="val 50000" name="adj"/>
            </a:avLst>
          </a:prstGeom>
          <a:solidFill>
            <a:schemeClr val="dk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Calibri"/>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1583" name="Google Shape;1583;p145"/>
          <p:cNvSpPr/>
          <p:nvPr/>
        </p:nvSpPr>
        <p:spPr>
          <a:xfrm>
            <a:off x="7227837" y="3644271"/>
            <a:ext cx="137100" cy="91500"/>
          </a:xfrm>
          <a:prstGeom prst="triangle">
            <a:avLst>
              <a:gd fmla="val 50000" name="adj"/>
            </a:avLst>
          </a:prstGeom>
          <a:solidFill>
            <a:schemeClr val="dk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Calibri"/>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1584" name="Google Shape;1584;p145"/>
          <p:cNvSpPr/>
          <p:nvPr/>
        </p:nvSpPr>
        <p:spPr>
          <a:xfrm>
            <a:off x="7227837" y="3991970"/>
            <a:ext cx="137100" cy="91500"/>
          </a:xfrm>
          <a:prstGeom prst="triangle">
            <a:avLst>
              <a:gd fmla="val 50000" name="adj"/>
            </a:avLst>
          </a:prstGeom>
          <a:solidFill>
            <a:schemeClr val="dk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Calibri"/>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1585" name="Google Shape;1585;p145"/>
          <p:cNvSpPr/>
          <p:nvPr/>
        </p:nvSpPr>
        <p:spPr>
          <a:xfrm>
            <a:off x="9571688" y="3743449"/>
            <a:ext cx="653100" cy="459000"/>
          </a:xfrm>
          <a:prstGeom prst="rect">
            <a:avLst/>
          </a:prstGeom>
          <a:solidFill>
            <a:schemeClr val="dk2"/>
          </a:solidFill>
          <a:ln>
            <a:noFill/>
          </a:ln>
        </p:spPr>
        <p:txBody>
          <a:bodyPr anchorCtr="1" anchor="ctr" bIns="45700" lIns="91425" spcFirstLastPara="1" rIns="91425" wrap="square" tIns="45700">
            <a:noAutofit/>
          </a:bodyPr>
          <a:lstStyle/>
          <a:p>
            <a:pPr indent="0" lvl="0" marL="0" marR="0" rtl="0" algn="ctr">
              <a:lnSpc>
                <a:spcPct val="90000"/>
              </a:lnSpc>
              <a:spcBef>
                <a:spcPts val="0"/>
              </a:spcBef>
              <a:spcAft>
                <a:spcPts val="0"/>
              </a:spcAft>
              <a:buClr>
                <a:srgbClr val="FFFFFF"/>
              </a:buClr>
              <a:buSzPts val="1600"/>
              <a:buFont typeface="Quattrocento Sans"/>
              <a:buNone/>
            </a:pPr>
            <a:r>
              <a:rPr i="0" lang="en-US" sz="1600" u="none" cap="none" strike="noStrike">
                <a:solidFill>
                  <a:srgbClr val="FFFFFF"/>
                </a:solidFill>
                <a:latin typeface="Calibri"/>
                <a:ea typeface="Calibri"/>
                <a:cs typeface="Calibri"/>
                <a:sym typeface="Calibri"/>
              </a:rPr>
              <a:t>30%</a:t>
            </a:r>
            <a:endParaRPr>
              <a:latin typeface="Calibri"/>
              <a:ea typeface="Calibri"/>
              <a:cs typeface="Calibri"/>
              <a:sym typeface="Calibri"/>
            </a:endParaRPr>
          </a:p>
        </p:txBody>
      </p:sp>
      <p:sp>
        <p:nvSpPr>
          <p:cNvPr id="1586" name="Google Shape;1586;p145"/>
          <p:cNvSpPr txBox="1"/>
          <p:nvPr/>
        </p:nvSpPr>
        <p:spPr>
          <a:xfrm>
            <a:off x="9539827" y="4218350"/>
            <a:ext cx="653100" cy="2379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78D4"/>
              </a:buClr>
              <a:buSzPts val="1050"/>
              <a:buFont typeface="Quattrocento Sans"/>
              <a:buNone/>
            </a:pPr>
            <a:r>
              <a:rPr i="0" lang="en-US" sz="1200" u="none" cap="none" strike="noStrike">
                <a:solidFill>
                  <a:srgbClr val="0078D4"/>
                </a:solidFill>
                <a:latin typeface="Calibri"/>
                <a:ea typeface="Calibri"/>
                <a:cs typeface="Calibri"/>
                <a:sym typeface="Calibri"/>
              </a:rPr>
              <a:t>Model</a:t>
            </a:r>
            <a:endParaRPr sz="1200">
              <a:latin typeface="Calibri"/>
              <a:ea typeface="Calibri"/>
              <a:cs typeface="Calibri"/>
              <a:sym typeface="Calibri"/>
            </a:endParaRPr>
          </a:p>
        </p:txBody>
      </p:sp>
      <p:sp>
        <p:nvSpPr>
          <p:cNvPr id="1587" name="Google Shape;1587;p145"/>
          <p:cNvSpPr/>
          <p:nvPr/>
        </p:nvSpPr>
        <p:spPr>
          <a:xfrm>
            <a:off x="8982518" y="2767649"/>
            <a:ext cx="324005" cy="2409706"/>
          </a:xfrm>
          <a:custGeom>
            <a:rect b="b" l="l" r="r" t="t"/>
            <a:pathLst>
              <a:path extrusionOk="0" h="1018903" w="297252">
                <a:moveTo>
                  <a:pt x="0" y="0"/>
                </a:moveTo>
                <a:lnTo>
                  <a:pt x="297252" y="509452"/>
                </a:lnTo>
                <a:lnTo>
                  <a:pt x="0" y="1018903"/>
                </a:lnTo>
              </a:path>
            </a:pathLst>
          </a:custGeom>
          <a:noFill/>
          <a:ln cap="flat" cmpd="sng" w="12700">
            <a:solidFill>
              <a:schemeClr val="dk2"/>
            </a:solidFill>
            <a:prstDash val="solid"/>
            <a:miter lim="800000"/>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dk1"/>
              </a:buClr>
              <a:buSzPts val="2400"/>
              <a:buFont typeface="Calibri"/>
              <a:buNone/>
            </a:pPr>
            <a:r>
              <a:t/>
            </a:r>
            <a:endParaRPr b="0" i="0" sz="2400" u="none" cap="none" strike="noStrike">
              <a:solidFill>
                <a:srgbClr val="FFFFFF"/>
              </a:solidFill>
              <a:latin typeface="Quattrocento Sans"/>
              <a:ea typeface="Quattrocento Sans"/>
              <a:cs typeface="Quattrocento Sans"/>
              <a:sym typeface="Quattrocento Sans"/>
            </a:endParaRPr>
          </a:p>
        </p:txBody>
      </p:sp>
      <p:grpSp>
        <p:nvGrpSpPr>
          <p:cNvPr id="1588" name="Google Shape;1588;p145"/>
          <p:cNvGrpSpPr/>
          <p:nvPr/>
        </p:nvGrpSpPr>
        <p:grpSpPr>
          <a:xfrm>
            <a:off x="607992" y="2081631"/>
            <a:ext cx="7786789" cy="608323"/>
            <a:chOff x="735582" y="2252447"/>
            <a:chExt cx="6492237" cy="608323"/>
          </a:xfrm>
        </p:grpSpPr>
        <p:sp>
          <p:nvSpPr>
            <p:cNvPr id="1589" name="Google Shape;1589;p145"/>
            <p:cNvSpPr/>
            <p:nvPr/>
          </p:nvSpPr>
          <p:spPr>
            <a:xfrm>
              <a:off x="2667043" y="2269770"/>
              <a:ext cx="2211900" cy="591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78D4"/>
                </a:buClr>
                <a:buSzPts val="1800"/>
                <a:buFont typeface="Quattrocento Sans"/>
                <a:buNone/>
              </a:pPr>
              <a:r>
                <a:rPr i="0" lang="en-US" sz="2000" u="none" cap="none" strike="noStrike">
                  <a:solidFill>
                    <a:srgbClr val="0078D4"/>
                  </a:solidFill>
                  <a:latin typeface="Calibri"/>
                  <a:ea typeface="Calibri"/>
                  <a:cs typeface="Calibri"/>
                  <a:sym typeface="Calibri"/>
                </a:rPr>
                <a:t>Which algorithm?</a:t>
              </a:r>
              <a:endParaRPr sz="2000">
                <a:latin typeface="Calibri"/>
                <a:ea typeface="Calibri"/>
                <a:cs typeface="Calibri"/>
                <a:sym typeface="Calibri"/>
              </a:endParaRPr>
            </a:p>
          </p:txBody>
        </p:sp>
        <p:sp>
          <p:nvSpPr>
            <p:cNvPr id="1590" name="Google Shape;1590;p145"/>
            <p:cNvSpPr/>
            <p:nvPr/>
          </p:nvSpPr>
          <p:spPr>
            <a:xfrm>
              <a:off x="4817319" y="2252447"/>
              <a:ext cx="2410500" cy="341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78D4"/>
                </a:buClr>
                <a:buSzPts val="1800"/>
                <a:buFont typeface="Quattrocento Sans"/>
                <a:buNone/>
              </a:pPr>
              <a:r>
                <a:rPr i="0" lang="en-US" sz="2000" u="none" cap="none" strike="noStrike">
                  <a:solidFill>
                    <a:srgbClr val="0078D4"/>
                  </a:solidFill>
                  <a:latin typeface="Calibri"/>
                  <a:ea typeface="Calibri"/>
                  <a:cs typeface="Calibri"/>
                  <a:sym typeface="Calibri"/>
                </a:rPr>
                <a:t>Which parameters?</a:t>
              </a:r>
              <a:endParaRPr sz="2000">
                <a:latin typeface="Calibri"/>
                <a:ea typeface="Calibri"/>
                <a:cs typeface="Calibri"/>
                <a:sym typeface="Calibri"/>
              </a:endParaRPr>
            </a:p>
          </p:txBody>
        </p:sp>
        <p:sp>
          <p:nvSpPr>
            <p:cNvPr id="1591" name="Google Shape;1591;p145"/>
            <p:cNvSpPr/>
            <p:nvPr/>
          </p:nvSpPr>
          <p:spPr>
            <a:xfrm>
              <a:off x="735582" y="2268043"/>
              <a:ext cx="2068200" cy="341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78D4"/>
                </a:buClr>
                <a:buSzPts val="1800"/>
                <a:buFont typeface="Quattrocento Sans"/>
                <a:buNone/>
              </a:pPr>
              <a:r>
                <a:rPr i="0" lang="en-US" sz="2000" u="none" cap="none" strike="noStrike">
                  <a:solidFill>
                    <a:srgbClr val="0078D4"/>
                  </a:solidFill>
                  <a:latin typeface="Calibri"/>
                  <a:ea typeface="Calibri"/>
                  <a:cs typeface="Calibri"/>
                  <a:sym typeface="Calibri"/>
                </a:rPr>
                <a:t>Which features?</a:t>
              </a:r>
              <a:endParaRPr sz="2000">
                <a:latin typeface="Calibri"/>
                <a:ea typeface="Calibri"/>
                <a:cs typeface="Calibri"/>
                <a:sym typeface="Calibri"/>
              </a:endParaRPr>
            </a:p>
          </p:txBody>
        </p:sp>
      </p:grpSp>
      <p:sp>
        <p:nvSpPr>
          <p:cNvPr id="1592" name="Google Shape;1592;p145"/>
          <p:cNvSpPr/>
          <p:nvPr/>
        </p:nvSpPr>
        <p:spPr>
          <a:xfrm>
            <a:off x="735582" y="3528963"/>
            <a:ext cx="1859700" cy="295500"/>
          </a:xfrm>
          <a:prstGeom prst="rect">
            <a:avLst/>
          </a:prstGeom>
          <a:solidFill>
            <a:schemeClr val="dk2"/>
          </a:solidFill>
          <a:ln>
            <a:noFill/>
          </a:ln>
        </p:spPr>
        <p:txBody>
          <a:bodyPr anchorCtr="0" anchor="ctr" bIns="54850" lIns="91425" spcFirstLastPara="1" rIns="91425" wrap="square" tIns="54850">
            <a:noAutofit/>
          </a:bodyPr>
          <a:lstStyle/>
          <a:p>
            <a:pPr indent="0" lvl="0" marL="0" marR="0" rtl="0" algn="l">
              <a:lnSpc>
                <a:spcPct val="100000"/>
              </a:lnSpc>
              <a:spcBef>
                <a:spcPts val="0"/>
              </a:spcBef>
              <a:spcAft>
                <a:spcPts val="0"/>
              </a:spcAft>
              <a:buClr>
                <a:srgbClr val="FFFFFF"/>
              </a:buClr>
              <a:buSzPts val="1200"/>
              <a:buFont typeface="Quattrocento Sans"/>
              <a:buNone/>
            </a:pPr>
            <a:r>
              <a:rPr i="0" lang="en-US" u="none" cap="none" strike="noStrike">
                <a:solidFill>
                  <a:srgbClr val="FFFFFF"/>
                </a:solidFill>
                <a:latin typeface="Calibri"/>
                <a:ea typeface="Calibri"/>
                <a:cs typeface="Calibri"/>
                <a:sym typeface="Calibri"/>
              </a:rPr>
              <a:t>Car brand</a:t>
            </a:r>
            <a:endParaRPr>
              <a:latin typeface="Calibri"/>
              <a:ea typeface="Calibri"/>
              <a:cs typeface="Calibri"/>
              <a:sym typeface="Calibri"/>
            </a:endParaRPr>
          </a:p>
        </p:txBody>
      </p:sp>
      <p:sp>
        <p:nvSpPr>
          <p:cNvPr id="1593" name="Google Shape;1593;p145"/>
          <p:cNvSpPr/>
          <p:nvPr/>
        </p:nvSpPr>
        <p:spPr>
          <a:xfrm>
            <a:off x="735582" y="3879259"/>
            <a:ext cx="1859700" cy="295500"/>
          </a:xfrm>
          <a:prstGeom prst="rect">
            <a:avLst/>
          </a:prstGeom>
          <a:solidFill>
            <a:schemeClr val="dk2"/>
          </a:solidFill>
          <a:ln>
            <a:noFill/>
          </a:ln>
        </p:spPr>
        <p:txBody>
          <a:bodyPr anchorCtr="0" anchor="ctr" bIns="54850" lIns="91425" spcFirstLastPara="1" rIns="91425" wrap="square" tIns="54850">
            <a:noAutofit/>
          </a:bodyPr>
          <a:lstStyle/>
          <a:p>
            <a:pPr indent="0" lvl="0" marL="0" marR="0" rtl="0" algn="l">
              <a:lnSpc>
                <a:spcPct val="100000"/>
              </a:lnSpc>
              <a:spcBef>
                <a:spcPts val="0"/>
              </a:spcBef>
              <a:spcAft>
                <a:spcPts val="0"/>
              </a:spcAft>
              <a:buClr>
                <a:srgbClr val="FFFFFF"/>
              </a:buClr>
              <a:buSzPts val="1200"/>
              <a:buFont typeface="Quattrocento Sans"/>
              <a:buNone/>
            </a:pPr>
            <a:r>
              <a:rPr i="0" lang="en-US" u="none" cap="none" strike="noStrike">
                <a:solidFill>
                  <a:srgbClr val="FFFFFF"/>
                </a:solidFill>
                <a:latin typeface="Calibri"/>
                <a:ea typeface="Calibri"/>
                <a:cs typeface="Calibri"/>
                <a:sym typeface="Calibri"/>
              </a:rPr>
              <a:t>Year of make</a:t>
            </a:r>
            <a:endParaRPr>
              <a:latin typeface="Calibri"/>
              <a:ea typeface="Calibri"/>
              <a:cs typeface="Calibri"/>
              <a:sym typeface="Calibri"/>
            </a:endParaRPr>
          </a:p>
        </p:txBody>
      </p:sp>
      <p:grpSp>
        <p:nvGrpSpPr>
          <p:cNvPr id="1594" name="Google Shape;1594;p145"/>
          <p:cNvGrpSpPr/>
          <p:nvPr/>
        </p:nvGrpSpPr>
        <p:grpSpPr>
          <a:xfrm>
            <a:off x="7295194" y="4281369"/>
            <a:ext cx="1450646" cy="147093"/>
            <a:chOff x="8120217" y="3558127"/>
            <a:chExt cx="1940664" cy="147093"/>
          </a:xfrm>
        </p:grpSpPr>
        <p:cxnSp>
          <p:nvCxnSpPr>
            <p:cNvPr id="1595" name="Google Shape;1595;p145"/>
            <p:cNvCxnSpPr/>
            <p:nvPr/>
          </p:nvCxnSpPr>
          <p:spPr>
            <a:xfrm rot="10800000">
              <a:off x="8120217"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596" name="Google Shape;1596;p145"/>
            <p:cNvCxnSpPr/>
            <p:nvPr/>
          </p:nvCxnSpPr>
          <p:spPr>
            <a:xfrm rot="10800000">
              <a:off x="10060881" y="3558127"/>
              <a:ext cx="0" cy="147000"/>
            </a:xfrm>
            <a:prstGeom prst="straightConnector1">
              <a:avLst/>
            </a:prstGeom>
            <a:noFill/>
            <a:ln cap="flat" cmpd="sng" w="9525">
              <a:solidFill>
                <a:srgbClr val="D0CECE"/>
              </a:solidFill>
              <a:prstDash val="solid"/>
              <a:miter lim="800000"/>
              <a:headEnd len="sm" w="sm" type="none"/>
              <a:tailEnd len="sm" w="sm" type="none"/>
            </a:ln>
          </p:spPr>
        </p:cxnSp>
        <p:grpSp>
          <p:nvGrpSpPr>
            <p:cNvPr id="1597" name="Google Shape;1597;p145"/>
            <p:cNvGrpSpPr/>
            <p:nvPr/>
          </p:nvGrpSpPr>
          <p:grpSpPr>
            <a:xfrm>
              <a:off x="8335846" y="3595384"/>
              <a:ext cx="1509402" cy="109836"/>
              <a:chOff x="8335846" y="3502329"/>
              <a:chExt cx="1509402" cy="202800"/>
            </a:xfrm>
          </p:grpSpPr>
          <p:cxnSp>
            <p:nvCxnSpPr>
              <p:cNvPr id="1598" name="Google Shape;1598;p145"/>
              <p:cNvCxnSpPr/>
              <p:nvPr/>
            </p:nvCxnSpPr>
            <p:spPr>
              <a:xfrm rot="10800000">
                <a:off x="8335846"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599" name="Google Shape;1599;p145"/>
              <p:cNvCxnSpPr/>
              <p:nvPr/>
            </p:nvCxnSpPr>
            <p:spPr>
              <a:xfrm rot="10800000">
                <a:off x="8551475"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600" name="Google Shape;1600;p145"/>
              <p:cNvCxnSpPr/>
              <p:nvPr/>
            </p:nvCxnSpPr>
            <p:spPr>
              <a:xfrm rot="10800000">
                <a:off x="8767104"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601" name="Google Shape;1601;p145"/>
              <p:cNvCxnSpPr/>
              <p:nvPr/>
            </p:nvCxnSpPr>
            <p:spPr>
              <a:xfrm rot="10800000">
                <a:off x="8982733" y="3502329"/>
                <a:ext cx="0" cy="202800"/>
              </a:xfrm>
              <a:prstGeom prst="straightConnector1">
                <a:avLst/>
              </a:prstGeom>
              <a:noFill/>
              <a:ln cap="flat" cmpd="sng" w="9525">
                <a:solidFill>
                  <a:srgbClr val="D0CECE"/>
                </a:solidFill>
                <a:prstDash val="solid"/>
                <a:miter lim="800000"/>
                <a:headEnd len="sm" w="sm" type="none"/>
                <a:tailEnd len="sm" w="sm" type="none"/>
              </a:ln>
            </p:spPr>
          </p:cxnSp>
          <p:cxnSp>
            <p:nvCxnSpPr>
              <p:cNvPr id="1602" name="Google Shape;1602;p145"/>
              <p:cNvCxnSpPr/>
              <p:nvPr/>
            </p:nvCxnSpPr>
            <p:spPr>
              <a:xfrm rot="10800000">
                <a:off x="9198361"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603" name="Google Shape;1603;p145"/>
              <p:cNvCxnSpPr/>
              <p:nvPr/>
            </p:nvCxnSpPr>
            <p:spPr>
              <a:xfrm rot="10800000">
                <a:off x="9413990"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604" name="Google Shape;1604;p145"/>
              <p:cNvCxnSpPr/>
              <p:nvPr/>
            </p:nvCxnSpPr>
            <p:spPr>
              <a:xfrm rot="10800000">
                <a:off x="9629619"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605" name="Google Shape;1605;p145"/>
              <p:cNvCxnSpPr/>
              <p:nvPr/>
            </p:nvCxnSpPr>
            <p:spPr>
              <a:xfrm rot="10800000">
                <a:off x="9845248" y="3558127"/>
                <a:ext cx="0" cy="147000"/>
              </a:xfrm>
              <a:prstGeom prst="straightConnector1">
                <a:avLst/>
              </a:prstGeom>
              <a:noFill/>
              <a:ln cap="flat" cmpd="sng" w="9525">
                <a:solidFill>
                  <a:srgbClr val="D0CECE"/>
                </a:solidFill>
                <a:prstDash val="solid"/>
                <a:miter lim="800000"/>
                <a:headEnd len="sm" w="sm" type="none"/>
                <a:tailEnd len="sm" w="sm" type="none"/>
              </a:ln>
            </p:spPr>
          </p:cxnSp>
        </p:grpSp>
      </p:grpSp>
      <p:sp>
        <p:nvSpPr>
          <p:cNvPr id="1606" name="Google Shape;1606;p145"/>
          <p:cNvSpPr/>
          <p:nvPr/>
        </p:nvSpPr>
        <p:spPr>
          <a:xfrm>
            <a:off x="7227837" y="4336929"/>
            <a:ext cx="137100" cy="91500"/>
          </a:xfrm>
          <a:prstGeom prst="triangle">
            <a:avLst>
              <a:gd fmla="val 50000" name="adj"/>
            </a:avLst>
          </a:prstGeom>
          <a:solidFill>
            <a:schemeClr val="dk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Calibri"/>
              <a:buNone/>
            </a:pPr>
            <a:r>
              <a:t/>
            </a:r>
            <a:endParaRPr b="0" i="0" sz="2400" u="none" cap="none" strike="noStrike">
              <a:solidFill>
                <a:srgbClr val="FFFFFF"/>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528"/>
                                        </p:tgtEl>
                                        <p:attrNameLst>
                                          <p:attrName>style.visibility</p:attrName>
                                        </p:attrNameLst>
                                      </p:cBhvr>
                                      <p:to>
                                        <p:strVal val="visible"/>
                                      </p:to>
                                    </p:set>
                                    <p:animEffect filter="fade" transition="in">
                                      <p:cBhvr>
                                        <p:cTn dur="500"/>
                                        <p:tgtEl>
                                          <p:spTgt spid="1528"/>
                                        </p:tgtEl>
                                      </p:cBhvr>
                                    </p:animEffect>
                                  </p:childTnLst>
                                </p:cTn>
                              </p:par>
                              <p:par>
                                <p:cTn fill="hold" nodeType="withEffect" presetClass="entr" presetID="10" presetSubtype="0">
                                  <p:stCondLst>
                                    <p:cond delay="250"/>
                                  </p:stCondLst>
                                  <p:childTnLst>
                                    <p:set>
                                      <p:cBhvr>
                                        <p:cTn dur="1" fill="hold">
                                          <p:stCondLst>
                                            <p:cond delay="0"/>
                                          </p:stCondLst>
                                        </p:cTn>
                                        <p:tgtEl>
                                          <p:spTgt spid="1530"/>
                                        </p:tgtEl>
                                        <p:attrNameLst>
                                          <p:attrName>style.visibility</p:attrName>
                                        </p:attrNameLst>
                                      </p:cBhvr>
                                      <p:to>
                                        <p:strVal val="visible"/>
                                      </p:to>
                                    </p:set>
                                    <p:animEffect filter="fade" transition="in">
                                      <p:cBhvr>
                                        <p:cTn dur="500"/>
                                        <p:tgtEl>
                                          <p:spTgt spid="1530"/>
                                        </p:tgtEl>
                                      </p:cBhvr>
                                    </p:animEffect>
                                  </p:childTnLst>
                                </p:cTn>
                              </p:par>
                              <p:par>
                                <p:cTn fill="hold" nodeType="withEffect" presetClass="entr" presetID="10" presetSubtype="0">
                                  <p:stCondLst>
                                    <p:cond delay="500"/>
                                  </p:stCondLst>
                                  <p:childTnLst>
                                    <p:set>
                                      <p:cBhvr>
                                        <p:cTn dur="1" fill="hold">
                                          <p:stCondLst>
                                            <p:cond delay="0"/>
                                          </p:stCondLst>
                                        </p:cTn>
                                        <p:tgtEl>
                                          <p:spTgt spid="1529"/>
                                        </p:tgtEl>
                                        <p:attrNameLst>
                                          <p:attrName>style.visibility</p:attrName>
                                        </p:attrNameLst>
                                      </p:cBhvr>
                                      <p:to>
                                        <p:strVal val="visible"/>
                                      </p:to>
                                    </p:set>
                                    <p:animEffect filter="fade" transition="in">
                                      <p:cBhvr>
                                        <p:cTn dur="500"/>
                                        <p:tgtEl>
                                          <p:spTgt spid="15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2"/>
                                        </p:tgtEl>
                                        <p:attrNameLst>
                                          <p:attrName>style.visibility</p:attrName>
                                        </p:attrNameLst>
                                      </p:cBhvr>
                                      <p:to>
                                        <p:strVal val="visible"/>
                                      </p:to>
                                    </p:set>
                                    <p:animEffect filter="fade" transition="in">
                                      <p:cBhvr>
                                        <p:cTn dur="500"/>
                                        <p:tgtEl>
                                          <p:spTgt spid="159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531"/>
                                        </p:tgtEl>
                                        <p:attrNameLst>
                                          <p:attrName>style.visibility</p:attrName>
                                        </p:attrNameLst>
                                      </p:cBhvr>
                                      <p:to>
                                        <p:strVal val="visible"/>
                                      </p:to>
                                    </p:set>
                                    <p:animEffect filter="fade" transition="in">
                                      <p:cBhvr>
                                        <p:cTn dur="500"/>
                                        <p:tgtEl>
                                          <p:spTgt spid="153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93"/>
                                        </p:tgtEl>
                                        <p:attrNameLst>
                                          <p:attrName>style.visibility</p:attrName>
                                        </p:attrNameLst>
                                      </p:cBhvr>
                                      <p:to>
                                        <p:strVal val="visible"/>
                                      </p:to>
                                    </p:set>
                                    <p:animEffect filter="fade" transition="in">
                                      <p:cBhvr>
                                        <p:cTn dur="500"/>
                                        <p:tgtEl>
                                          <p:spTgt spid="15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2"/>
                                        </p:tgtEl>
                                        <p:attrNameLst>
                                          <p:attrName>style.visibility</p:attrName>
                                        </p:attrNameLst>
                                      </p:cBhvr>
                                      <p:to>
                                        <p:strVal val="visible"/>
                                      </p:to>
                                    </p:set>
                                    <p:animEffect filter="fade" transition="in">
                                      <p:cBhvr>
                                        <p:cTn dur="500"/>
                                        <p:tgtEl>
                                          <p:spTgt spid="1532"/>
                                        </p:tgtEl>
                                      </p:cBhvr>
                                    </p:animEffect>
                                  </p:childTnLst>
                                </p:cTn>
                              </p:par>
                              <p:par>
                                <p:cTn fill="hold" nodeType="withEffect" presetClass="exit" presetID="10" presetSubtype="0">
                                  <p:stCondLst>
                                    <p:cond delay="500"/>
                                  </p:stCondLst>
                                  <p:childTnLst>
                                    <p:animEffect filter="fade" transition="out">
                                      <p:cBhvr>
                                        <p:cTn dur="500"/>
                                        <p:tgtEl>
                                          <p:spTgt spid="1529"/>
                                        </p:tgtEl>
                                      </p:cBhvr>
                                    </p:animEffect>
                                    <p:set>
                                      <p:cBhvr>
                                        <p:cTn dur="1" fill="hold">
                                          <p:stCondLst>
                                            <p:cond delay="500"/>
                                          </p:stCondLst>
                                        </p:cTn>
                                        <p:tgtEl>
                                          <p:spTgt spid="152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3"/>
                                        </p:tgtEl>
                                        <p:attrNameLst>
                                          <p:attrName>style.visibility</p:attrName>
                                        </p:attrNameLst>
                                      </p:cBhvr>
                                      <p:to>
                                        <p:strVal val="visible"/>
                                      </p:to>
                                    </p:set>
                                    <p:animEffect filter="fade" transition="in">
                                      <p:cBhvr>
                                        <p:cTn dur="500"/>
                                        <p:tgtEl>
                                          <p:spTgt spid="1533"/>
                                        </p:tgtEl>
                                      </p:cBhvr>
                                    </p:animEffect>
                                  </p:childTnLst>
                                </p:cTn>
                              </p:par>
                              <p:par>
                                <p:cTn fill="hold" nodeType="withEffect" presetClass="entr" presetID="10" presetSubtype="0">
                                  <p:stCondLst>
                                    <p:cond delay="0"/>
                                  </p:stCondLst>
                                  <p:childTnLst>
                                    <p:set>
                                      <p:cBhvr>
                                        <p:cTn dur="1" fill="hold">
                                          <p:stCondLst>
                                            <p:cond delay="0"/>
                                          </p:stCondLst>
                                        </p:cTn>
                                        <p:tgtEl>
                                          <p:spTgt spid="1545"/>
                                        </p:tgtEl>
                                        <p:attrNameLst>
                                          <p:attrName>style.visibility</p:attrName>
                                        </p:attrNameLst>
                                      </p:cBhvr>
                                      <p:to>
                                        <p:strVal val="visible"/>
                                      </p:to>
                                    </p:set>
                                    <p:animEffect filter="fade" transition="in">
                                      <p:cBhvr>
                                        <p:cTn dur="500"/>
                                        <p:tgtEl>
                                          <p:spTgt spid="1545"/>
                                        </p:tgtEl>
                                      </p:cBhvr>
                                    </p:animEffect>
                                  </p:childTnLst>
                                </p:cTn>
                              </p:par>
                              <p:par>
                                <p:cTn fill="hold" nodeType="withEffect" presetClass="entr" presetID="10" presetSubtype="0">
                                  <p:stCondLst>
                                    <p:cond delay="0"/>
                                  </p:stCondLst>
                                  <p:childTnLst>
                                    <p:set>
                                      <p:cBhvr>
                                        <p:cTn dur="1" fill="hold">
                                          <p:stCondLst>
                                            <p:cond delay="0"/>
                                          </p:stCondLst>
                                        </p:cTn>
                                        <p:tgtEl>
                                          <p:spTgt spid="1557"/>
                                        </p:tgtEl>
                                        <p:attrNameLst>
                                          <p:attrName>style.visibility</p:attrName>
                                        </p:attrNameLst>
                                      </p:cBhvr>
                                      <p:to>
                                        <p:strVal val="visible"/>
                                      </p:to>
                                    </p:set>
                                    <p:animEffect filter="fade" transition="in">
                                      <p:cBhvr>
                                        <p:cTn dur="500"/>
                                        <p:tgtEl>
                                          <p:spTgt spid="1557"/>
                                        </p:tgtEl>
                                      </p:cBhvr>
                                    </p:animEffect>
                                  </p:childTnLst>
                                </p:cTn>
                              </p:par>
                              <p:par>
                                <p:cTn fill="hold" nodeType="withEffect" presetClass="entr" presetID="10" presetSubtype="0">
                                  <p:stCondLst>
                                    <p:cond delay="0"/>
                                  </p:stCondLst>
                                  <p:childTnLst>
                                    <p:set>
                                      <p:cBhvr>
                                        <p:cTn dur="1" fill="hold">
                                          <p:stCondLst>
                                            <p:cond delay="0"/>
                                          </p:stCondLst>
                                        </p:cTn>
                                        <p:tgtEl>
                                          <p:spTgt spid="1569"/>
                                        </p:tgtEl>
                                        <p:attrNameLst>
                                          <p:attrName>style.visibility</p:attrName>
                                        </p:attrNameLst>
                                      </p:cBhvr>
                                      <p:to>
                                        <p:strVal val="visible"/>
                                      </p:to>
                                    </p:set>
                                    <p:animEffect filter="fade" transition="in">
                                      <p:cBhvr>
                                        <p:cTn dur="500"/>
                                        <p:tgtEl>
                                          <p:spTgt spid="1569"/>
                                        </p:tgtEl>
                                      </p:cBhvr>
                                    </p:animEffect>
                                  </p:childTnLst>
                                </p:cTn>
                              </p:par>
                              <p:par>
                                <p:cTn fill="hold" nodeType="withEffect" presetClass="entr" presetID="10" presetSubtype="0">
                                  <p:stCondLst>
                                    <p:cond delay="0"/>
                                  </p:stCondLst>
                                  <p:childTnLst>
                                    <p:set>
                                      <p:cBhvr>
                                        <p:cTn dur="1" fill="hold">
                                          <p:stCondLst>
                                            <p:cond delay="0"/>
                                          </p:stCondLst>
                                        </p:cTn>
                                        <p:tgtEl>
                                          <p:spTgt spid="1594"/>
                                        </p:tgtEl>
                                        <p:attrNameLst>
                                          <p:attrName>style.visibility</p:attrName>
                                        </p:attrNameLst>
                                      </p:cBhvr>
                                      <p:to>
                                        <p:strVal val="visible"/>
                                      </p:to>
                                    </p:set>
                                    <p:animEffect filter="fade" transition="in">
                                      <p:cBhvr>
                                        <p:cTn dur="500"/>
                                        <p:tgtEl>
                                          <p:spTgt spid="1594"/>
                                        </p:tgtEl>
                                      </p:cBhvr>
                                    </p:animEffect>
                                  </p:childTnLst>
                                </p:cTn>
                              </p:par>
                              <p:par>
                                <p:cTn fill="hold" nodeType="withEffect" presetClass="entr" presetID="10" presetSubtype="0">
                                  <p:stCondLst>
                                    <p:cond delay="250"/>
                                  </p:stCondLst>
                                  <p:childTnLst>
                                    <p:set>
                                      <p:cBhvr>
                                        <p:cTn dur="1" fill="hold">
                                          <p:stCondLst>
                                            <p:cond delay="0"/>
                                          </p:stCondLst>
                                        </p:cTn>
                                        <p:tgtEl>
                                          <p:spTgt spid="1581"/>
                                        </p:tgtEl>
                                        <p:attrNameLst>
                                          <p:attrName>style.visibility</p:attrName>
                                        </p:attrNameLst>
                                      </p:cBhvr>
                                      <p:to>
                                        <p:strVal val="visible"/>
                                      </p:to>
                                    </p:set>
                                    <p:animEffect filter="fade" transition="in">
                                      <p:cBhvr>
                                        <p:cTn dur="250"/>
                                        <p:tgtEl>
                                          <p:spTgt spid="1581"/>
                                        </p:tgtEl>
                                      </p:cBhvr>
                                    </p:animEffect>
                                  </p:childTnLst>
                                </p:cTn>
                              </p:par>
                              <p:par>
                                <p:cTn fill="hold" nodeType="withEffect" presetClass="entr" presetID="10" presetSubtype="0">
                                  <p:stCondLst>
                                    <p:cond delay="250"/>
                                  </p:stCondLst>
                                  <p:childTnLst>
                                    <p:set>
                                      <p:cBhvr>
                                        <p:cTn dur="1" fill="hold">
                                          <p:stCondLst>
                                            <p:cond delay="0"/>
                                          </p:stCondLst>
                                        </p:cTn>
                                        <p:tgtEl>
                                          <p:spTgt spid="1582"/>
                                        </p:tgtEl>
                                        <p:attrNameLst>
                                          <p:attrName>style.visibility</p:attrName>
                                        </p:attrNameLst>
                                      </p:cBhvr>
                                      <p:to>
                                        <p:strVal val="visible"/>
                                      </p:to>
                                    </p:set>
                                    <p:animEffect filter="fade" transition="in">
                                      <p:cBhvr>
                                        <p:cTn dur="250"/>
                                        <p:tgtEl>
                                          <p:spTgt spid="1582"/>
                                        </p:tgtEl>
                                      </p:cBhvr>
                                    </p:animEffect>
                                  </p:childTnLst>
                                </p:cTn>
                              </p:par>
                              <p:par>
                                <p:cTn fill="hold" nodeType="withEffect" presetClass="entr" presetID="10" presetSubtype="0">
                                  <p:stCondLst>
                                    <p:cond delay="250"/>
                                  </p:stCondLst>
                                  <p:childTnLst>
                                    <p:set>
                                      <p:cBhvr>
                                        <p:cTn dur="1" fill="hold">
                                          <p:stCondLst>
                                            <p:cond delay="0"/>
                                          </p:stCondLst>
                                        </p:cTn>
                                        <p:tgtEl>
                                          <p:spTgt spid="1583"/>
                                        </p:tgtEl>
                                        <p:attrNameLst>
                                          <p:attrName>style.visibility</p:attrName>
                                        </p:attrNameLst>
                                      </p:cBhvr>
                                      <p:to>
                                        <p:strVal val="visible"/>
                                      </p:to>
                                    </p:set>
                                    <p:animEffect filter="fade" transition="in">
                                      <p:cBhvr>
                                        <p:cTn dur="250"/>
                                        <p:tgtEl>
                                          <p:spTgt spid="1583"/>
                                        </p:tgtEl>
                                      </p:cBhvr>
                                    </p:animEffect>
                                  </p:childTnLst>
                                </p:cTn>
                              </p:par>
                              <p:par>
                                <p:cTn fill="hold" nodeType="withEffect" presetClass="entr" presetID="10" presetSubtype="0">
                                  <p:stCondLst>
                                    <p:cond delay="250"/>
                                  </p:stCondLst>
                                  <p:childTnLst>
                                    <p:set>
                                      <p:cBhvr>
                                        <p:cTn dur="1" fill="hold">
                                          <p:stCondLst>
                                            <p:cond delay="0"/>
                                          </p:stCondLst>
                                        </p:cTn>
                                        <p:tgtEl>
                                          <p:spTgt spid="1584"/>
                                        </p:tgtEl>
                                        <p:attrNameLst>
                                          <p:attrName>style.visibility</p:attrName>
                                        </p:attrNameLst>
                                      </p:cBhvr>
                                      <p:to>
                                        <p:strVal val="visible"/>
                                      </p:to>
                                    </p:set>
                                    <p:animEffect filter="fade" transition="in">
                                      <p:cBhvr>
                                        <p:cTn dur="250"/>
                                        <p:tgtEl>
                                          <p:spTgt spid="1584"/>
                                        </p:tgtEl>
                                      </p:cBhvr>
                                    </p:animEffect>
                                  </p:childTnLst>
                                </p:cTn>
                              </p:par>
                              <p:par>
                                <p:cTn fill="hold" nodeType="withEffect" presetClass="entr" presetID="10" presetSubtype="0">
                                  <p:stCondLst>
                                    <p:cond delay="250"/>
                                  </p:stCondLst>
                                  <p:childTnLst>
                                    <p:set>
                                      <p:cBhvr>
                                        <p:cTn dur="1" fill="hold">
                                          <p:stCondLst>
                                            <p:cond delay="0"/>
                                          </p:stCondLst>
                                        </p:cTn>
                                        <p:tgtEl>
                                          <p:spTgt spid="1606"/>
                                        </p:tgtEl>
                                        <p:attrNameLst>
                                          <p:attrName>style.visibility</p:attrName>
                                        </p:attrNameLst>
                                      </p:cBhvr>
                                      <p:to>
                                        <p:strVal val="visible"/>
                                      </p:to>
                                    </p:set>
                                    <p:animEffect filter="fade" transition="in">
                                      <p:cBhvr>
                                        <p:cTn dur="250"/>
                                        <p:tgtEl>
                                          <p:spTgt spid="160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587"/>
                                        </p:tgtEl>
                                        <p:attrNameLst>
                                          <p:attrName>style.visibility</p:attrName>
                                        </p:attrNameLst>
                                      </p:cBhvr>
                                      <p:to>
                                        <p:strVal val="visible"/>
                                      </p:to>
                                    </p:set>
                                    <p:animEffect filter="fade" transition="in">
                                      <p:cBhvr>
                                        <p:cTn dur="500"/>
                                        <p:tgtEl>
                                          <p:spTgt spid="158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85"/>
                                        </p:tgtEl>
                                        <p:attrNameLst>
                                          <p:attrName>style.visibility</p:attrName>
                                        </p:attrNameLst>
                                      </p:cBhvr>
                                      <p:to>
                                        <p:strVal val="visible"/>
                                      </p:to>
                                    </p:set>
                                    <p:animEffect filter="fade" transition="in">
                                      <p:cBhvr>
                                        <p:cTn dur="500"/>
                                        <p:tgtEl>
                                          <p:spTgt spid="1585"/>
                                        </p:tgtEl>
                                      </p:cBhvr>
                                    </p:animEffect>
                                  </p:childTnLst>
                                </p:cTn>
                              </p:par>
                              <p:par>
                                <p:cTn fill="hold" nodeType="withEffect" presetClass="entr" presetID="10" presetSubtype="0">
                                  <p:stCondLst>
                                    <p:cond delay="0"/>
                                  </p:stCondLst>
                                  <p:childTnLst>
                                    <p:set>
                                      <p:cBhvr>
                                        <p:cTn dur="1" fill="hold">
                                          <p:stCondLst>
                                            <p:cond delay="0"/>
                                          </p:stCondLst>
                                        </p:cTn>
                                        <p:tgtEl>
                                          <p:spTgt spid="1586"/>
                                        </p:tgtEl>
                                        <p:attrNameLst>
                                          <p:attrName>style.visibility</p:attrName>
                                        </p:attrNameLst>
                                      </p:cBhvr>
                                      <p:to>
                                        <p:strVal val="visible"/>
                                      </p:to>
                                    </p:set>
                                    <p:animEffect filter="fade" transition="in">
                                      <p:cBhvr>
                                        <p:cTn dur="500"/>
                                        <p:tgtEl>
                                          <p:spTgt spid="15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4" name="Shape 1614"/>
        <p:cNvGrpSpPr/>
        <p:nvPr/>
      </p:nvGrpSpPr>
      <p:grpSpPr>
        <a:xfrm>
          <a:off x="0" y="0"/>
          <a:ext cx="0" cy="0"/>
          <a:chOff x="0" y="0"/>
          <a:chExt cx="0" cy="0"/>
        </a:xfrm>
      </p:grpSpPr>
      <p:sp>
        <p:nvSpPr>
          <p:cNvPr id="1615" name="Google Shape;1615;p146"/>
          <p:cNvSpPr/>
          <p:nvPr/>
        </p:nvSpPr>
        <p:spPr>
          <a:xfrm>
            <a:off x="3084709" y="2268043"/>
            <a:ext cx="2211900" cy="341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78D4"/>
              </a:buClr>
              <a:buSzPts val="1800"/>
              <a:buFont typeface="Quattrocento Sans"/>
              <a:buNone/>
            </a:pPr>
            <a:r>
              <a:rPr i="0" lang="en-US" sz="2000" u="none" cap="none" strike="noStrike">
                <a:solidFill>
                  <a:srgbClr val="0078D4"/>
                </a:solidFill>
                <a:latin typeface="Calibri"/>
                <a:ea typeface="Calibri"/>
                <a:cs typeface="Calibri"/>
                <a:sym typeface="Calibri"/>
              </a:rPr>
              <a:t>Which algorithm?</a:t>
            </a:r>
            <a:endParaRPr sz="2000">
              <a:latin typeface="Calibri"/>
              <a:ea typeface="Calibri"/>
              <a:cs typeface="Calibri"/>
              <a:sym typeface="Calibri"/>
            </a:endParaRPr>
          </a:p>
        </p:txBody>
      </p:sp>
      <p:sp>
        <p:nvSpPr>
          <p:cNvPr id="1616" name="Google Shape;1616;p146"/>
          <p:cNvSpPr/>
          <p:nvPr/>
        </p:nvSpPr>
        <p:spPr>
          <a:xfrm>
            <a:off x="5577476" y="2268043"/>
            <a:ext cx="2410500" cy="341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78D4"/>
              </a:buClr>
              <a:buSzPts val="1800"/>
              <a:buFont typeface="Quattrocento Sans"/>
              <a:buNone/>
            </a:pPr>
            <a:r>
              <a:rPr i="0" lang="en-US" sz="2000" u="none" cap="none" strike="noStrike">
                <a:solidFill>
                  <a:srgbClr val="0078D4"/>
                </a:solidFill>
                <a:latin typeface="Calibri"/>
                <a:ea typeface="Calibri"/>
                <a:cs typeface="Calibri"/>
                <a:sym typeface="Calibri"/>
              </a:rPr>
              <a:t>Which parameters?</a:t>
            </a:r>
            <a:endParaRPr sz="2000">
              <a:latin typeface="Calibri"/>
              <a:ea typeface="Calibri"/>
              <a:cs typeface="Calibri"/>
              <a:sym typeface="Calibri"/>
            </a:endParaRPr>
          </a:p>
        </p:txBody>
      </p:sp>
      <p:sp>
        <p:nvSpPr>
          <p:cNvPr id="1617" name="Google Shape;1617;p146"/>
          <p:cNvSpPr/>
          <p:nvPr/>
        </p:nvSpPr>
        <p:spPr>
          <a:xfrm>
            <a:off x="735582" y="2268043"/>
            <a:ext cx="2068200" cy="341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78D4"/>
              </a:buClr>
              <a:buSzPts val="1800"/>
              <a:buFont typeface="Quattrocento Sans"/>
              <a:buNone/>
            </a:pPr>
            <a:r>
              <a:rPr i="0" lang="en-US" sz="2000" u="none" cap="none" strike="noStrike">
                <a:solidFill>
                  <a:srgbClr val="0078D4"/>
                </a:solidFill>
                <a:latin typeface="Calibri"/>
                <a:ea typeface="Calibri"/>
                <a:cs typeface="Calibri"/>
                <a:sym typeface="Calibri"/>
              </a:rPr>
              <a:t>Which features?</a:t>
            </a:r>
            <a:endParaRPr sz="2000">
              <a:latin typeface="Calibri"/>
              <a:ea typeface="Calibri"/>
              <a:cs typeface="Calibri"/>
              <a:sym typeface="Calibri"/>
            </a:endParaRPr>
          </a:p>
        </p:txBody>
      </p:sp>
      <p:sp>
        <p:nvSpPr>
          <p:cNvPr id="1618" name="Google Shape;1618;p146"/>
          <p:cNvSpPr/>
          <p:nvPr/>
        </p:nvSpPr>
        <p:spPr>
          <a:xfrm>
            <a:off x="735582" y="2780150"/>
            <a:ext cx="1776000" cy="21045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7F7F7F"/>
              </a:buClr>
              <a:buSzPts val="1200"/>
              <a:buFont typeface="Quattrocento Sans"/>
              <a:buNone/>
            </a:pPr>
            <a:r>
              <a:rPr i="0" lang="en-US" u="none" cap="none" strike="noStrike">
                <a:solidFill>
                  <a:srgbClr val="7F7F7F"/>
                </a:solidFill>
                <a:latin typeface="Calibri"/>
                <a:ea typeface="Calibri"/>
                <a:cs typeface="Calibri"/>
                <a:sym typeface="Calibri"/>
              </a:rPr>
              <a:t>Mileage</a:t>
            </a:r>
            <a:endParaRPr>
              <a:latin typeface="Calibri"/>
              <a:ea typeface="Calibri"/>
              <a:cs typeface="Calibri"/>
              <a:sym typeface="Calibri"/>
            </a:endParaRPr>
          </a:p>
          <a:p>
            <a:pPr indent="0" lvl="0" marL="0" marR="0" rtl="0" algn="l">
              <a:lnSpc>
                <a:spcPct val="150000"/>
              </a:lnSpc>
              <a:spcBef>
                <a:spcPts val="600"/>
              </a:spcBef>
              <a:spcAft>
                <a:spcPts val="0"/>
              </a:spcAft>
              <a:buClr>
                <a:srgbClr val="7F7F7F"/>
              </a:buClr>
              <a:buSzPts val="1200"/>
              <a:buFont typeface="Quattrocento Sans"/>
              <a:buNone/>
            </a:pPr>
            <a:r>
              <a:rPr i="0" lang="en-US" u="none" cap="none" strike="noStrike">
                <a:solidFill>
                  <a:srgbClr val="7F7F7F"/>
                </a:solidFill>
                <a:latin typeface="Calibri"/>
                <a:ea typeface="Calibri"/>
                <a:cs typeface="Calibri"/>
                <a:sym typeface="Calibri"/>
              </a:rPr>
              <a:t>Condition</a:t>
            </a:r>
            <a:endParaRPr>
              <a:latin typeface="Calibri"/>
              <a:ea typeface="Calibri"/>
              <a:cs typeface="Calibri"/>
              <a:sym typeface="Calibri"/>
            </a:endParaRPr>
          </a:p>
          <a:p>
            <a:pPr indent="0" lvl="0" marL="0" marR="0" rtl="0" algn="l">
              <a:lnSpc>
                <a:spcPct val="150000"/>
              </a:lnSpc>
              <a:spcBef>
                <a:spcPts val="600"/>
              </a:spcBef>
              <a:spcAft>
                <a:spcPts val="0"/>
              </a:spcAft>
              <a:buClr>
                <a:srgbClr val="7F7F7F"/>
              </a:buClr>
              <a:buSzPts val="1200"/>
              <a:buFont typeface="Quattrocento Sans"/>
              <a:buNone/>
            </a:pPr>
            <a:r>
              <a:rPr i="0" lang="en-US" u="none" cap="none" strike="noStrike">
                <a:solidFill>
                  <a:srgbClr val="7F7F7F"/>
                </a:solidFill>
                <a:latin typeface="Calibri"/>
                <a:ea typeface="Calibri"/>
                <a:cs typeface="Calibri"/>
                <a:sym typeface="Calibri"/>
              </a:rPr>
              <a:t>Car brand</a:t>
            </a:r>
            <a:endParaRPr>
              <a:latin typeface="Calibri"/>
              <a:ea typeface="Calibri"/>
              <a:cs typeface="Calibri"/>
              <a:sym typeface="Calibri"/>
            </a:endParaRPr>
          </a:p>
          <a:p>
            <a:pPr indent="0" lvl="0" marL="0" marR="0" rtl="0" algn="l">
              <a:lnSpc>
                <a:spcPct val="150000"/>
              </a:lnSpc>
              <a:spcBef>
                <a:spcPts val="600"/>
              </a:spcBef>
              <a:spcAft>
                <a:spcPts val="0"/>
              </a:spcAft>
              <a:buClr>
                <a:srgbClr val="7F7F7F"/>
              </a:buClr>
              <a:buSzPts val="1200"/>
              <a:buFont typeface="Quattrocento Sans"/>
              <a:buNone/>
            </a:pPr>
            <a:r>
              <a:rPr i="0" lang="en-US" u="none" cap="none" strike="noStrike">
                <a:solidFill>
                  <a:srgbClr val="7F7F7F"/>
                </a:solidFill>
                <a:latin typeface="Calibri"/>
                <a:ea typeface="Calibri"/>
                <a:cs typeface="Calibri"/>
                <a:sym typeface="Calibri"/>
              </a:rPr>
              <a:t>Year of make</a:t>
            </a:r>
            <a:endParaRPr>
              <a:latin typeface="Calibri"/>
              <a:ea typeface="Calibri"/>
              <a:cs typeface="Calibri"/>
              <a:sym typeface="Calibri"/>
            </a:endParaRPr>
          </a:p>
          <a:p>
            <a:pPr indent="0" lvl="0" marL="0" marR="0" rtl="0" algn="l">
              <a:lnSpc>
                <a:spcPct val="150000"/>
              </a:lnSpc>
              <a:spcBef>
                <a:spcPts val="600"/>
              </a:spcBef>
              <a:spcAft>
                <a:spcPts val="0"/>
              </a:spcAft>
              <a:buClr>
                <a:srgbClr val="7F7F7F"/>
              </a:buClr>
              <a:buSzPts val="1200"/>
              <a:buFont typeface="Quattrocento Sans"/>
              <a:buNone/>
            </a:pPr>
            <a:r>
              <a:rPr i="0" lang="en-US" u="none" cap="none" strike="noStrike">
                <a:solidFill>
                  <a:srgbClr val="7F7F7F"/>
                </a:solidFill>
                <a:latin typeface="Calibri"/>
                <a:ea typeface="Calibri"/>
                <a:cs typeface="Calibri"/>
                <a:sym typeface="Calibri"/>
              </a:rPr>
              <a:t>Regulations</a:t>
            </a:r>
            <a:endParaRPr>
              <a:latin typeface="Calibri"/>
              <a:ea typeface="Calibri"/>
              <a:cs typeface="Calibri"/>
              <a:sym typeface="Calibri"/>
            </a:endParaRPr>
          </a:p>
          <a:p>
            <a:pPr indent="0" lvl="0" marL="0" marR="0" rtl="0" algn="l">
              <a:lnSpc>
                <a:spcPct val="150000"/>
              </a:lnSpc>
              <a:spcBef>
                <a:spcPts val="600"/>
              </a:spcBef>
              <a:spcAft>
                <a:spcPts val="0"/>
              </a:spcAft>
              <a:buClr>
                <a:srgbClr val="7F7F7F"/>
              </a:buClr>
              <a:buSzPts val="1200"/>
              <a:buFont typeface="Quattrocento Sans"/>
              <a:buNone/>
            </a:pPr>
            <a:r>
              <a:rPr i="0" lang="en-US" u="none" cap="none" strike="noStrike">
                <a:solidFill>
                  <a:srgbClr val="7F7F7F"/>
                </a:solidFill>
                <a:latin typeface="Calibri"/>
                <a:ea typeface="Calibri"/>
                <a:cs typeface="Calibri"/>
                <a:sym typeface="Calibri"/>
              </a:rPr>
              <a:t>…</a:t>
            </a:r>
            <a:endParaRPr>
              <a:latin typeface="Calibri"/>
              <a:ea typeface="Calibri"/>
              <a:cs typeface="Calibri"/>
              <a:sym typeface="Calibri"/>
            </a:endParaRPr>
          </a:p>
        </p:txBody>
      </p:sp>
      <p:sp>
        <p:nvSpPr>
          <p:cNvPr id="1619" name="Google Shape;1619;p146"/>
          <p:cNvSpPr/>
          <p:nvPr/>
        </p:nvSpPr>
        <p:spPr>
          <a:xfrm>
            <a:off x="3084711" y="2780150"/>
            <a:ext cx="2281500" cy="21045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7F7F7F"/>
              </a:buClr>
              <a:buSzPts val="1200"/>
              <a:buFont typeface="Quattrocento Sans"/>
              <a:buNone/>
            </a:pPr>
            <a:r>
              <a:rPr i="0" lang="en-US" u="none" cap="none" strike="noStrike">
                <a:solidFill>
                  <a:srgbClr val="7F7F7F"/>
                </a:solidFill>
                <a:latin typeface="Calibri"/>
                <a:ea typeface="Calibri"/>
                <a:cs typeface="Calibri"/>
                <a:sym typeface="Calibri"/>
              </a:rPr>
              <a:t>Gradient Boosted  </a:t>
            </a:r>
            <a:endParaRPr>
              <a:latin typeface="Calibri"/>
              <a:ea typeface="Calibri"/>
              <a:cs typeface="Calibri"/>
              <a:sym typeface="Calibri"/>
            </a:endParaRPr>
          </a:p>
          <a:p>
            <a:pPr indent="0" lvl="0" marL="0" marR="0" rtl="0" algn="l">
              <a:lnSpc>
                <a:spcPct val="150000"/>
              </a:lnSpc>
              <a:spcBef>
                <a:spcPts val="600"/>
              </a:spcBef>
              <a:spcAft>
                <a:spcPts val="0"/>
              </a:spcAft>
              <a:buClr>
                <a:srgbClr val="7F7F7F"/>
              </a:buClr>
              <a:buSzPts val="1200"/>
              <a:buFont typeface="Quattrocento Sans"/>
              <a:buNone/>
            </a:pPr>
            <a:r>
              <a:rPr i="0" lang="en-US" u="none" cap="none" strike="noStrike">
                <a:solidFill>
                  <a:srgbClr val="7F7F7F"/>
                </a:solidFill>
                <a:latin typeface="Calibri"/>
                <a:ea typeface="Calibri"/>
                <a:cs typeface="Calibri"/>
                <a:sym typeface="Calibri"/>
              </a:rPr>
              <a:t>Nearest Neighbors </a:t>
            </a:r>
            <a:endParaRPr>
              <a:latin typeface="Calibri"/>
              <a:ea typeface="Calibri"/>
              <a:cs typeface="Calibri"/>
              <a:sym typeface="Calibri"/>
            </a:endParaRPr>
          </a:p>
          <a:p>
            <a:pPr indent="0" lvl="0" marL="0" marR="0" rtl="0" algn="l">
              <a:lnSpc>
                <a:spcPct val="150000"/>
              </a:lnSpc>
              <a:spcBef>
                <a:spcPts val="600"/>
              </a:spcBef>
              <a:spcAft>
                <a:spcPts val="0"/>
              </a:spcAft>
              <a:buClr>
                <a:srgbClr val="7F7F7F"/>
              </a:buClr>
              <a:buSzPts val="1200"/>
              <a:buFont typeface="Quattrocento Sans"/>
              <a:buNone/>
            </a:pPr>
            <a:r>
              <a:rPr i="0" lang="en-US" u="none" cap="none" strike="noStrike">
                <a:solidFill>
                  <a:srgbClr val="7F7F7F"/>
                </a:solidFill>
                <a:latin typeface="Calibri"/>
                <a:ea typeface="Calibri"/>
                <a:cs typeface="Calibri"/>
                <a:sym typeface="Calibri"/>
              </a:rPr>
              <a:t>SVM</a:t>
            </a:r>
            <a:endParaRPr>
              <a:latin typeface="Calibri"/>
              <a:ea typeface="Calibri"/>
              <a:cs typeface="Calibri"/>
              <a:sym typeface="Calibri"/>
            </a:endParaRPr>
          </a:p>
          <a:p>
            <a:pPr indent="0" lvl="0" marL="0" marR="0" rtl="0" algn="l">
              <a:lnSpc>
                <a:spcPct val="150000"/>
              </a:lnSpc>
              <a:spcBef>
                <a:spcPts val="600"/>
              </a:spcBef>
              <a:spcAft>
                <a:spcPts val="0"/>
              </a:spcAft>
              <a:buClr>
                <a:srgbClr val="7F7F7F"/>
              </a:buClr>
              <a:buSzPts val="1200"/>
              <a:buFont typeface="Quattrocento Sans"/>
              <a:buNone/>
            </a:pPr>
            <a:r>
              <a:rPr i="0" lang="en-US" u="none" cap="none" strike="noStrike">
                <a:solidFill>
                  <a:srgbClr val="7F7F7F"/>
                </a:solidFill>
                <a:latin typeface="Calibri"/>
                <a:ea typeface="Calibri"/>
                <a:cs typeface="Calibri"/>
                <a:sym typeface="Calibri"/>
              </a:rPr>
              <a:t>Bayesian Regression</a:t>
            </a:r>
            <a:endParaRPr>
              <a:latin typeface="Calibri"/>
              <a:ea typeface="Calibri"/>
              <a:cs typeface="Calibri"/>
              <a:sym typeface="Calibri"/>
            </a:endParaRPr>
          </a:p>
          <a:p>
            <a:pPr indent="0" lvl="0" marL="0" marR="0" rtl="0" algn="l">
              <a:lnSpc>
                <a:spcPct val="150000"/>
              </a:lnSpc>
              <a:spcBef>
                <a:spcPts val="600"/>
              </a:spcBef>
              <a:spcAft>
                <a:spcPts val="0"/>
              </a:spcAft>
              <a:buClr>
                <a:srgbClr val="7F7F7F"/>
              </a:buClr>
              <a:buSzPts val="1200"/>
              <a:buFont typeface="Quattrocento Sans"/>
              <a:buNone/>
            </a:pPr>
            <a:r>
              <a:rPr i="0" lang="en-US" u="none" cap="none" strike="noStrike">
                <a:solidFill>
                  <a:srgbClr val="7F7F7F"/>
                </a:solidFill>
                <a:latin typeface="Calibri"/>
                <a:ea typeface="Calibri"/>
                <a:cs typeface="Calibri"/>
                <a:sym typeface="Calibri"/>
              </a:rPr>
              <a:t>LGBM </a:t>
            </a:r>
            <a:endParaRPr>
              <a:latin typeface="Calibri"/>
              <a:ea typeface="Calibri"/>
              <a:cs typeface="Calibri"/>
              <a:sym typeface="Calibri"/>
            </a:endParaRPr>
          </a:p>
          <a:p>
            <a:pPr indent="0" lvl="0" marL="0" marR="0" rtl="0" algn="l">
              <a:lnSpc>
                <a:spcPct val="150000"/>
              </a:lnSpc>
              <a:spcBef>
                <a:spcPts val="600"/>
              </a:spcBef>
              <a:spcAft>
                <a:spcPts val="0"/>
              </a:spcAft>
              <a:buClr>
                <a:srgbClr val="7F7F7F"/>
              </a:buClr>
              <a:buSzPts val="1200"/>
              <a:buFont typeface="Quattrocento Sans"/>
              <a:buNone/>
            </a:pPr>
            <a:r>
              <a:rPr i="0" lang="en-US" u="none" cap="none" strike="noStrike">
                <a:solidFill>
                  <a:srgbClr val="7F7F7F"/>
                </a:solidFill>
                <a:latin typeface="Calibri"/>
                <a:ea typeface="Calibri"/>
                <a:cs typeface="Calibri"/>
                <a:sym typeface="Calibri"/>
              </a:rPr>
              <a:t>…</a:t>
            </a:r>
            <a:endParaRPr>
              <a:latin typeface="Calibri"/>
              <a:ea typeface="Calibri"/>
              <a:cs typeface="Calibri"/>
              <a:sym typeface="Calibri"/>
            </a:endParaRPr>
          </a:p>
        </p:txBody>
      </p:sp>
      <p:sp>
        <p:nvSpPr>
          <p:cNvPr id="1620" name="Google Shape;1620;p146"/>
          <p:cNvSpPr/>
          <p:nvPr/>
        </p:nvSpPr>
        <p:spPr>
          <a:xfrm>
            <a:off x="3084711" y="3156498"/>
            <a:ext cx="2084100" cy="338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200"/>
              <a:buFont typeface="Quattrocento Sans"/>
              <a:buNone/>
            </a:pPr>
            <a:r>
              <a:rPr i="0" lang="en-US" u="none" cap="none" strike="noStrike">
                <a:solidFill>
                  <a:srgbClr val="FFFFFF"/>
                </a:solidFill>
                <a:latin typeface="Calibri"/>
                <a:ea typeface="Calibri"/>
                <a:cs typeface="Calibri"/>
                <a:sym typeface="Calibri"/>
              </a:rPr>
              <a:t>Nearest Neighbors</a:t>
            </a:r>
            <a:endParaRPr>
              <a:latin typeface="Calibri"/>
              <a:ea typeface="Calibri"/>
              <a:cs typeface="Calibri"/>
              <a:sym typeface="Calibri"/>
            </a:endParaRPr>
          </a:p>
        </p:txBody>
      </p:sp>
      <p:grpSp>
        <p:nvGrpSpPr>
          <p:cNvPr id="1621" name="Google Shape;1621;p146"/>
          <p:cNvGrpSpPr/>
          <p:nvPr/>
        </p:nvGrpSpPr>
        <p:grpSpPr>
          <a:xfrm>
            <a:off x="7295194" y="2917624"/>
            <a:ext cx="1450646" cy="147093"/>
            <a:chOff x="8120217" y="3558127"/>
            <a:chExt cx="1940664" cy="147093"/>
          </a:xfrm>
        </p:grpSpPr>
        <p:cxnSp>
          <p:nvCxnSpPr>
            <p:cNvPr id="1622" name="Google Shape;1622;p146"/>
            <p:cNvCxnSpPr/>
            <p:nvPr/>
          </p:nvCxnSpPr>
          <p:spPr>
            <a:xfrm rot="10800000">
              <a:off x="8120217"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623" name="Google Shape;1623;p146"/>
            <p:cNvCxnSpPr/>
            <p:nvPr/>
          </p:nvCxnSpPr>
          <p:spPr>
            <a:xfrm rot="10800000">
              <a:off x="10060881" y="3558127"/>
              <a:ext cx="0" cy="147000"/>
            </a:xfrm>
            <a:prstGeom prst="straightConnector1">
              <a:avLst/>
            </a:prstGeom>
            <a:noFill/>
            <a:ln cap="flat" cmpd="sng" w="9525">
              <a:solidFill>
                <a:srgbClr val="D0CECE"/>
              </a:solidFill>
              <a:prstDash val="solid"/>
              <a:miter lim="800000"/>
              <a:headEnd len="sm" w="sm" type="none"/>
              <a:tailEnd len="sm" w="sm" type="none"/>
            </a:ln>
          </p:spPr>
        </p:cxnSp>
        <p:grpSp>
          <p:nvGrpSpPr>
            <p:cNvPr id="1624" name="Google Shape;1624;p146"/>
            <p:cNvGrpSpPr/>
            <p:nvPr/>
          </p:nvGrpSpPr>
          <p:grpSpPr>
            <a:xfrm>
              <a:off x="8335846" y="3593271"/>
              <a:ext cx="1509402" cy="111949"/>
              <a:chOff x="8335846" y="3498428"/>
              <a:chExt cx="1509402" cy="206700"/>
            </a:xfrm>
          </p:grpSpPr>
          <p:cxnSp>
            <p:nvCxnSpPr>
              <p:cNvPr id="1625" name="Google Shape;1625;p146"/>
              <p:cNvCxnSpPr/>
              <p:nvPr/>
            </p:nvCxnSpPr>
            <p:spPr>
              <a:xfrm rot="10800000">
                <a:off x="8335846"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626" name="Google Shape;1626;p146"/>
              <p:cNvCxnSpPr/>
              <p:nvPr/>
            </p:nvCxnSpPr>
            <p:spPr>
              <a:xfrm rot="10800000">
                <a:off x="8551475"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627" name="Google Shape;1627;p146"/>
              <p:cNvCxnSpPr/>
              <p:nvPr/>
            </p:nvCxnSpPr>
            <p:spPr>
              <a:xfrm rot="10800000">
                <a:off x="8767104"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628" name="Google Shape;1628;p146"/>
              <p:cNvCxnSpPr/>
              <p:nvPr/>
            </p:nvCxnSpPr>
            <p:spPr>
              <a:xfrm rot="10800000">
                <a:off x="8982733" y="3498428"/>
                <a:ext cx="0" cy="206700"/>
              </a:xfrm>
              <a:prstGeom prst="straightConnector1">
                <a:avLst/>
              </a:prstGeom>
              <a:noFill/>
              <a:ln cap="flat" cmpd="sng" w="9525">
                <a:solidFill>
                  <a:srgbClr val="D0CECE"/>
                </a:solidFill>
                <a:prstDash val="solid"/>
                <a:miter lim="800000"/>
                <a:headEnd len="sm" w="sm" type="none"/>
                <a:tailEnd len="sm" w="sm" type="none"/>
              </a:ln>
            </p:spPr>
          </p:cxnSp>
          <p:cxnSp>
            <p:nvCxnSpPr>
              <p:cNvPr id="1629" name="Google Shape;1629;p146"/>
              <p:cNvCxnSpPr/>
              <p:nvPr/>
            </p:nvCxnSpPr>
            <p:spPr>
              <a:xfrm rot="10800000">
                <a:off x="9198361"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630" name="Google Shape;1630;p146"/>
              <p:cNvCxnSpPr/>
              <p:nvPr/>
            </p:nvCxnSpPr>
            <p:spPr>
              <a:xfrm rot="10800000">
                <a:off x="9413990"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631" name="Google Shape;1631;p146"/>
              <p:cNvCxnSpPr/>
              <p:nvPr/>
            </p:nvCxnSpPr>
            <p:spPr>
              <a:xfrm rot="10800000">
                <a:off x="9629619"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632" name="Google Shape;1632;p146"/>
              <p:cNvCxnSpPr/>
              <p:nvPr/>
            </p:nvCxnSpPr>
            <p:spPr>
              <a:xfrm rot="10800000">
                <a:off x="9845248" y="3558127"/>
                <a:ext cx="0" cy="147000"/>
              </a:xfrm>
              <a:prstGeom prst="straightConnector1">
                <a:avLst/>
              </a:prstGeom>
              <a:noFill/>
              <a:ln cap="flat" cmpd="sng" w="9525">
                <a:solidFill>
                  <a:srgbClr val="D0CECE"/>
                </a:solidFill>
                <a:prstDash val="solid"/>
                <a:miter lim="800000"/>
                <a:headEnd len="sm" w="sm" type="none"/>
                <a:tailEnd len="sm" w="sm" type="none"/>
              </a:ln>
            </p:spPr>
          </p:cxnSp>
        </p:grpSp>
      </p:grpSp>
      <p:grpSp>
        <p:nvGrpSpPr>
          <p:cNvPr id="1633" name="Google Shape;1633;p146"/>
          <p:cNvGrpSpPr/>
          <p:nvPr/>
        </p:nvGrpSpPr>
        <p:grpSpPr>
          <a:xfrm>
            <a:off x="7295194" y="3257222"/>
            <a:ext cx="1450646" cy="147093"/>
            <a:chOff x="8120217" y="3558127"/>
            <a:chExt cx="1940664" cy="147093"/>
          </a:xfrm>
        </p:grpSpPr>
        <p:cxnSp>
          <p:nvCxnSpPr>
            <p:cNvPr id="1634" name="Google Shape;1634;p146"/>
            <p:cNvCxnSpPr/>
            <p:nvPr/>
          </p:nvCxnSpPr>
          <p:spPr>
            <a:xfrm rot="10800000">
              <a:off x="8120217"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635" name="Google Shape;1635;p146"/>
            <p:cNvCxnSpPr/>
            <p:nvPr/>
          </p:nvCxnSpPr>
          <p:spPr>
            <a:xfrm rot="10800000">
              <a:off x="10060881" y="3558127"/>
              <a:ext cx="0" cy="147000"/>
            </a:xfrm>
            <a:prstGeom prst="straightConnector1">
              <a:avLst/>
            </a:prstGeom>
            <a:noFill/>
            <a:ln cap="flat" cmpd="sng" w="9525">
              <a:solidFill>
                <a:srgbClr val="D0CECE"/>
              </a:solidFill>
              <a:prstDash val="solid"/>
              <a:miter lim="800000"/>
              <a:headEnd len="sm" w="sm" type="none"/>
              <a:tailEnd len="sm" w="sm" type="none"/>
            </a:ln>
          </p:spPr>
        </p:cxnSp>
        <p:grpSp>
          <p:nvGrpSpPr>
            <p:cNvPr id="1636" name="Google Shape;1636;p146"/>
            <p:cNvGrpSpPr/>
            <p:nvPr/>
          </p:nvGrpSpPr>
          <p:grpSpPr>
            <a:xfrm>
              <a:off x="8335846" y="3592296"/>
              <a:ext cx="1509402" cy="112924"/>
              <a:chOff x="8335846" y="3496629"/>
              <a:chExt cx="1509402" cy="208500"/>
            </a:xfrm>
          </p:grpSpPr>
          <p:cxnSp>
            <p:nvCxnSpPr>
              <p:cNvPr id="1637" name="Google Shape;1637;p146"/>
              <p:cNvCxnSpPr/>
              <p:nvPr/>
            </p:nvCxnSpPr>
            <p:spPr>
              <a:xfrm rot="10800000">
                <a:off x="8335846"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638" name="Google Shape;1638;p146"/>
              <p:cNvCxnSpPr/>
              <p:nvPr/>
            </p:nvCxnSpPr>
            <p:spPr>
              <a:xfrm rot="10800000">
                <a:off x="8551475"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639" name="Google Shape;1639;p146"/>
              <p:cNvCxnSpPr/>
              <p:nvPr/>
            </p:nvCxnSpPr>
            <p:spPr>
              <a:xfrm rot="10800000">
                <a:off x="8767104"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640" name="Google Shape;1640;p146"/>
              <p:cNvCxnSpPr/>
              <p:nvPr/>
            </p:nvCxnSpPr>
            <p:spPr>
              <a:xfrm rot="10800000">
                <a:off x="8982733" y="3496629"/>
                <a:ext cx="0" cy="208500"/>
              </a:xfrm>
              <a:prstGeom prst="straightConnector1">
                <a:avLst/>
              </a:prstGeom>
              <a:noFill/>
              <a:ln cap="flat" cmpd="sng" w="9525">
                <a:solidFill>
                  <a:srgbClr val="D0CECE"/>
                </a:solidFill>
                <a:prstDash val="solid"/>
                <a:miter lim="800000"/>
                <a:headEnd len="sm" w="sm" type="none"/>
                <a:tailEnd len="sm" w="sm" type="none"/>
              </a:ln>
            </p:spPr>
          </p:cxnSp>
          <p:cxnSp>
            <p:nvCxnSpPr>
              <p:cNvPr id="1641" name="Google Shape;1641;p146"/>
              <p:cNvCxnSpPr/>
              <p:nvPr/>
            </p:nvCxnSpPr>
            <p:spPr>
              <a:xfrm rot="10800000">
                <a:off x="9198361"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642" name="Google Shape;1642;p146"/>
              <p:cNvCxnSpPr/>
              <p:nvPr/>
            </p:nvCxnSpPr>
            <p:spPr>
              <a:xfrm rot="10800000">
                <a:off x="9413990"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643" name="Google Shape;1643;p146"/>
              <p:cNvCxnSpPr/>
              <p:nvPr/>
            </p:nvCxnSpPr>
            <p:spPr>
              <a:xfrm rot="10800000">
                <a:off x="9629619"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644" name="Google Shape;1644;p146"/>
              <p:cNvCxnSpPr/>
              <p:nvPr/>
            </p:nvCxnSpPr>
            <p:spPr>
              <a:xfrm rot="10800000">
                <a:off x="9845248" y="3558127"/>
                <a:ext cx="0" cy="147000"/>
              </a:xfrm>
              <a:prstGeom prst="straightConnector1">
                <a:avLst/>
              </a:prstGeom>
              <a:noFill/>
              <a:ln cap="flat" cmpd="sng" w="9525">
                <a:solidFill>
                  <a:srgbClr val="D0CECE"/>
                </a:solidFill>
                <a:prstDash val="solid"/>
                <a:miter lim="800000"/>
                <a:headEnd len="sm" w="sm" type="none"/>
                <a:tailEnd len="sm" w="sm" type="none"/>
              </a:ln>
            </p:spPr>
          </p:cxnSp>
        </p:grpSp>
      </p:grpSp>
      <p:grpSp>
        <p:nvGrpSpPr>
          <p:cNvPr id="1645" name="Google Shape;1645;p146"/>
          <p:cNvGrpSpPr/>
          <p:nvPr/>
        </p:nvGrpSpPr>
        <p:grpSpPr>
          <a:xfrm>
            <a:off x="7295194" y="3596816"/>
            <a:ext cx="1450646" cy="147093"/>
            <a:chOff x="8120217" y="3558127"/>
            <a:chExt cx="1940664" cy="147093"/>
          </a:xfrm>
        </p:grpSpPr>
        <p:cxnSp>
          <p:nvCxnSpPr>
            <p:cNvPr id="1646" name="Google Shape;1646;p146"/>
            <p:cNvCxnSpPr/>
            <p:nvPr/>
          </p:nvCxnSpPr>
          <p:spPr>
            <a:xfrm rot="10800000">
              <a:off x="8120217"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647" name="Google Shape;1647;p146"/>
            <p:cNvCxnSpPr/>
            <p:nvPr/>
          </p:nvCxnSpPr>
          <p:spPr>
            <a:xfrm rot="10800000">
              <a:off x="10060881" y="3558127"/>
              <a:ext cx="0" cy="147000"/>
            </a:xfrm>
            <a:prstGeom prst="straightConnector1">
              <a:avLst/>
            </a:prstGeom>
            <a:noFill/>
            <a:ln cap="flat" cmpd="sng" w="9525">
              <a:solidFill>
                <a:srgbClr val="D0CECE"/>
              </a:solidFill>
              <a:prstDash val="solid"/>
              <a:miter lim="800000"/>
              <a:headEnd len="sm" w="sm" type="none"/>
              <a:tailEnd len="sm" w="sm" type="none"/>
            </a:ln>
          </p:spPr>
        </p:cxnSp>
        <p:grpSp>
          <p:nvGrpSpPr>
            <p:cNvPr id="1648" name="Google Shape;1648;p146"/>
            <p:cNvGrpSpPr/>
            <p:nvPr/>
          </p:nvGrpSpPr>
          <p:grpSpPr>
            <a:xfrm>
              <a:off x="8335846" y="3593759"/>
              <a:ext cx="1509402" cy="111461"/>
              <a:chOff x="8335846" y="3499329"/>
              <a:chExt cx="1509402" cy="205800"/>
            </a:xfrm>
          </p:grpSpPr>
          <p:cxnSp>
            <p:nvCxnSpPr>
              <p:cNvPr id="1649" name="Google Shape;1649;p146"/>
              <p:cNvCxnSpPr/>
              <p:nvPr/>
            </p:nvCxnSpPr>
            <p:spPr>
              <a:xfrm rot="10800000">
                <a:off x="8335846"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650" name="Google Shape;1650;p146"/>
              <p:cNvCxnSpPr/>
              <p:nvPr/>
            </p:nvCxnSpPr>
            <p:spPr>
              <a:xfrm rot="10800000">
                <a:off x="8551475"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651" name="Google Shape;1651;p146"/>
              <p:cNvCxnSpPr/>
              <p:nvPr/>
            </p:nvCxnSpPr>
            <p:spPr>
              <a:xfrm rot="10800000">
                <a:off x="8767104"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652" name="Google Shape;1652;p146"/>
              <p:cNvCxnSpPr/>
              <p:nvPr/>
            </p:nvCxnSpPr>
            <p:spPr>
              <a:xfrm rot="10800000">
                <a:off x="8982733" y="3499329"/>
                <a:ext cx="0" cy="205800"/>
              </a:xfrm>
              <a:prstGeom prst="straightConnector1">
                <a:avLst/>
              </a:prstGeom>
              <a:noFill/>
              <a:ln cap="flat" cmpd="sng" w="9525">
                <a:solidFill>
                  <a:srgbClr val="D0CECE"/>
                </a:solidFill>
                <a:prstDash val="solid"/>
                <a:miter lim="800000"/>
                <a:headEnd len="sm" w="sm" type="none"/>
                <a:tailEnd len="sm" w="sm" type="none"/>
              </a:ln>
            </p:spPr>
          </p:cxnSp>
          <p:cxnSp>
            <p:nvCxnSpPr>
              <p:cNvPr id="1653" name="Google Shape;1653;p146"/>
              <p:cNvCxnSpPr/>
              <p:nvPr/>
            </p:nvCxnSpPr>
            <p:spPr>
              <a:xfrm rot="10800000">
                <a:off x="9198361"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654" name="Google Shape;1654;p146"/>
              <p:cNvCxnSpPr/>
              <p:nvPr/>
            </p:nvCxnSpPr>
            <p:spPr>
              <a:xfrm rot="10800000">
                <a:off x="9413990"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655" name="Google Shape;1655;p146"/>
              <p:cNvCxnSpPr/>
              <p:nvPr/>
            </p:nvCxnSpPr>
            <p:spPr>
              <a:xfrm rot="10800000">
                <a:off x="9629619"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656" name="Google Shape;1656;p146"/>
              <p:cNvCxnSpPr/>
              <p:nvPr/>
            </p:nvCxnSpPr>
            <p:spPr>
              <a:xfrm rot="10800000">
                <a:off x="9845248" y="3558127"/>
                <a:ext cx="0" cy="147000"/>
              </a:xfrm>
              <a:prstGeom prst="straightConnector1">
                <a:avLst/>
              </a:prstGeom>
              <a:noFill/>
              <a:ln cap="flat" cmpd="sng" w="9525">
                <a:solidFill>
                  <a:srgbClr val="D0CECE"/>
                </a:solidFill>
                <a:prstDash val="solid"/>
                <a:miter lim="800000"/>
                <a:headEnd len="sm" w="sm" type="none"/>
                <a:tailEnd len="sm" w="sm" type="none"/>
              </a:ln>
            </p:spPr>
          </p:cxnSp>
        </p:grpSp>
      </p:grpSp>
      <p:grpSp>
        <p:nvGrpSpPr>
          <p:cNvPr id="1657" name="Google Shape;1657;p146"/>
          <p:cNvGrpSpPr/>
          <p:nvPr/>
        </p:nvGrpSpPr>
        <p:grpSpPr>
          <a:xfrm>
            <a:off x="7295194" y="3936410"/>
            <a:ext cx="1450646" cy="147093"/>
            <a:chOff x="8120217" y="3558127"/>
            <a:chExt cx="1940664" cy="147093"/>
          </a:xfrm>
        </p:grpSpPr>
        <p:cxnSp>
          <p:nvCxnSpPr>
            <p:cNvPr id="1658" name="Google Shape;1658;p146"/>
            <p:cNvCxnSpPr/>
            <p:nvPr/>
          </p:nvCxnSpPr>
          <p:spPr>
            <a:xfrm rot="10800000">
              <a:off x="8120217"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659" name="Google Shape;1659;p146"/>
            <p:cNvCxnSpPr/>
            <p:nvPr/>
          </p:nvCxnSpPr>
          <p:spPr>
            <a:xfrm rot="10800000">
              <a:off x="10060881" y="3558127"/>
              <a:ext cx="0" cy="147000"/>
            </a:xfrm>
            <a:prstGeom prst="straightConnector1">
              <a:avLst/>
            </a:prstGeom>
            <a:noFill/>
            <a:ln cap="flat" cmpd="sng" w="9525">
              <a:solidFill>
                <a:srgbClr val="D0CECE"/>
              </a:solidFill>
              <a:prstDash val="solid"/>
              <a:miter lim="800000"/>
              <a:headEnd len="sm" w="sm" type="none"/>
              <a:tailEnd len="sm" w="sm" type="none"/>
            </a:ln>
          </p:spPr>
        </p:cxnSp>
        <p:grpSp>
          <p:nvGrpSpPr>
            <p:cNvPr id="1660" name="Google Shape;1660;p146"/>
            <p:cNvGrpSpPr/>
            <p:nvPr/>
          </p:nvGrpSpPr>
          <p:grpSpPr>
            <a:xfrm>
              <a:off x="8335846" y="3595384"/>
              <a:ext cx="1509402" cy="109836"/>
              <a:chOff x="8335846" y="3502329"/>
              <a:chExt cx="1509402" cy="202800"/>
            </a:xfrm>
          </p:grpSpPr>
          <p:cxnSp>
            <p:nvCxnSpPr>
              <p:cNvPr id="1661" name="Google Shape;1661;p146"/>
              <p:cNvCxnSpPr/>
              <p:nvPr/>
            </p:nvCxnSpPr>
            <p:spPr>
              <a:xfrm rot="10800000">
                <a:off x="8335846"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662" name="Google Shape;1662;p146"/>
              <p:cNvCxnSpPr/>
              <p:nvPr/>
            </p:nvCxnSpPr>
            <p:spPr>
              <a:xfrm rot="10800000">
                <a:off x="8551475"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663" name="Google Shape;1663;p146"/>
              <p:cNvCxnSpPr/>
              <p:nvPr/>
            </p:nvCxnSpPr>
            <p:spPr>
              <a:xfrm rot="10800000">
                <a:off x="8767104"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664" name="Google Shape;1664;p146"/>
              <p:cNvCxnSpPr/>
              <p:nvPr/>
            </p:nvCxnSpPr>
            <p:spPr>
              <a:xfrm rot="10800000">
                <a:off x="8982733" y="3502329"/>
                <a:ext cx="0" cy="202800"/>
              </a:xfrm>
              <a:prstGeom prst="straightConnector1">
                <a:avLst/>
              </a:prstGeom>
              <a:noFill/>
              <a:ln cap="flat" cmpd="sng" w="9525">
                <a:solidFill>
                  <a:srgbClr val="D0CECE"/>
                </a:solidFill>
                <a:prstDash val="solid"/>
                <a:miter lim="800000"/>
                <a:headEnd len="sm" w="sm" type="none"/>
                <a:tailEnd len="sm" w="sm" type="none"/>
              </a:ln>
            </p:spPr>
          </p:cxnSp>
          <p:cxnSp>
            <p:nvCxnSpPr>
              <p:cNvPr id="1665" name="Google Shape;1665;p146"/>
              <p:cNvCxnSpPr/>
              <p:nvPr/>
            </p:nvCxnSpPr>
            <p:spPr>
              <a:xfrm rot="10800000">
                <a:off x="9198361"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666" name="Google Shape;1666;p146"/>
              <p:cNvCxnSpPr/>
              <p:nvPr/>
            </p:nvCxnSpPr>
            <p:spPr>
              <a:xfrm rot="10800000">
                <a:off x="9413990"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667" name="Google Shape;1667;p146"/>
              <p:cNvCxnSpPr/>
              <p:nvPr/>
            </p:nvCxnSpPr>
            <p:spPr>
              <a:xfrm rot="10800000">
                <a:off x="9629619"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668" name="Google Shape;1668;p146"/>
              <p:cNvCxnSpPr/>
              <p:nvPr/>
            </p:nvCxnSpPr>
            <p:spPr>
              <a:xfrm rot="10800000">
                <a:off x="9845248" y="3558127"/>
                <a:ext cx="0" cy="147000"/>
              </a:xfrm>
              <a:prstGeom prst="straightConnector1">
                <a:avLst/>
              </a:prstGeom>
              <a:noFill/>
              <a:ln cap="flat" cmpd="sng" w="9525">
                <a:solidFill>
                  <a:srgbClr val="D0CECE"/>
                </a:solidFill>
                <a:prstDash val="solid"/>
                <a:miter lim="800000"/>
                <a:headEnd len="sm" w="sm" type="none"/>
                <a:tailEnd len="sm" w="sm" type="none"/>
              </a:ln>
            </p:spPr>
          </p:cxnSp>
        </p:grpSp>
      </p:grpSp>
      <p:sp>
        <p:nvSpPr>
          <p:cNvPr id="1669" name="Google Shape;1669;p146"/>
          <p:cNvSpPr/>
          <p:nvPr/>
        </p:nvSpPr>
        <p:spPr>
          <a:xfrm>
            <a:off x="8354730" y="2973188"/>
            <a:ext cx="137100" cy="91500"/>
          </a:xfrm>
          <a:prstGeom prst="triangle">
            <a:avLst>
              <a:gd fmla="val 50000" name="adj"/>
            </a:avLst>
          </a:prstGeom>
          <a:solidFill>
            <a:schemeClr val="dk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Calibri"/>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1670" name="Google Shape;1670;p146"/>
          <p:cNvSpPr/>
          <p:nvPr/>
        </p:nvSpPr>
        <p:spPr>
          <a:xfrm>
            <a:off x="7712911" y="3312783"/>
            <a:ext cx="137100" cy="91500"/>
          </a:xfrm>
          <a:prstGeom prst="triangle">
            <a:avLst>
              <a:gd fmla="val 50000" name="adj"/>
            </a:avLst>
          </a:prstGeom>
          <a:solidFill>
            <a:schemeClr val="dk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Calibri"/>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1671" name="Google Shape;1671;p146"/>
          <p:cNvSpPr/>
          <p:nvPr/>
        </p:nvSpPr>
        <p:spPr>
          <a:xfrm>
            <a:off x="7863791" y="3652378"/>
            <a:ext cx="137100" cy="91500"/>
          </a:xfrm>
          <a:prstGeom prst="triangle">
            <a:avLst>
              <a:gd fmla="val 50000" name="adj"/>
            </a:avLst>
          </a:prstGeom>
          <a:solidFill>
            <a:schemeClr val="dk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Calibri"/>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1672" name="Google Shape;1672;p146"/>
          <p:cNvSpPr/>
          <p:nvPr/>
        </p:nvSpPr>
        <p:spPr>
          <a:xfrm>
            <a:off x="7542627" y="3991973"/>
            <a:ext cx="137100" cy="91500"/>
          </a:xfrm>
          <a:prstGeom prst="triangle">
            <a:avLst>
              <a:gd fmla="val 50000" name="adj"/>
            </a:avLst>
          </a:prstGeom>
          <a:solidFill>
            <a:schemeClr val="dk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Calibri"/>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1673" name="Google Shape;1673;p146"/>
          <p:cNvSpPr/>
          <p:nvPr/>
        </p:nvSpPr>
        <p:spPr>
          <a:xfrm>
            <a:off x="9571688" y="3743449"/>
            <a:ext cx="653100" cy="459000"/>
          </a:xfrm>
          <a:prstGeom prst="rect">
            <a:avLst/>
          </a:prstGeom>
          <a:solidFill>
            <a:schemeClr val="dk2"/>
          </a:solidFill>
          <a:ln>
            <a:noFill/>
          </a:ln>
        </p:spPr>
        <p:txBody>
          <a:bodyPr anchorCtr="1" anchor="ctr" bIns="45700" lIns="91425" spcFirstLastPara="1" rIns="91425" wrap="square" tIns="45700">
            <a:noAutofit/>
          </a:bodyPr>
          <a:lstStyle/>
          <a:p>
            <a:pPr indent="0" lvl="0" marL="0" marR="0" rtl="0" algn="ctr">
              <a:lnSpc>
                <a:spcPct val="90000"/>
              </a:lnSpc>
              <a:spcBef>
                <a:spcPts val="0"/>
              </a:spcBef>
              <a:spcAft>
                <a:spcPts val="0"/>
              </a:spcAft>
              <a:buClr>
                <a:srgbClr val="FFFFFF"/>
              </a:buClr>
              <a:buSzPts val="1600"/>
              <a:buFont typeface="Quattrocento Sans"/>
              <a:buNone/>
            </a:pPr>
            <a:r>
              <a:rPr b="0" i="0" lang="en-US" sz="1600" u="none" cap="none" strike="noStrike">
                <a:solidFill>
                  <a:srgbClr val="FFFFFF"/>
                </a:solidFill>
                <a:latin typeface="Quattrocento Sans"/>
                <a:ea typeface="Quattrocento Sans"/>
                <a:cs typeface="Quattrocento Sans"/>
                <a:sym typeface="Quattrocento Sans"/>
              </a:rPr>
              <a:t>50%</a:t>
            </a:r>
            <a:endParaRPr/>
          </a:p>
        </p:txBody>
      </p:sp>
      <p:sp>
        <p:nvSpPr>
          <p:cNvPr id="1674" name="Google Shape;1674;p146"/>
          <p:cNvSpPr txBox="1"/>
          <p:nvPr/>
        </p:nvSpPr>
        <p:spPr>
          <a:xfrm>
            <a:off x="9605599" y="4225265"/>
            <a:ext cx="585300" cy="2448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78D4"/>
              </a:buClr>
              <a:buSzPts val="1050"/>
              <a:buFont typeface="Quattrocento Sans"/>
              <a:buNone/>
            </a:pPr>
            <a:r>
              <a:rPr i="0" lang="en-US" sz="1200" u="none" cap="none" strike="noStrike">
                <a:solidFill>
                  <a:srgbClr val="0078D4"/>
                </a:solidFill>
                <a:latin typeface="Calibri"/>
                <a:ea typeface="Calibri"/>
                <a:cs typeface="Calibri"/>
                <a:sym typeface="Calibri"/>
              </a:rPr>
              <a:t>Model</a:t>
            </a:r>
            <a:endParaRPr sz="1200">
              <a:latin typeface="Calibri"/>
              <a:ea typeface="Calibri"/>
              <a:cs typeface="Calibri"/>
              <a:sym typeface="Calibri"/>
            </a:endParaRPr>
          </a:p>
        </p:txBody>
      </p:sp>
      <p:sp>
        <p:nvSpPr>
          <p:cNvPr id="1675" name="Google Shape;1675;p146"/>
          <p:cNvSpPr/>
          <p:nvPr/>
        </p:nvSpPr>
        <p:spPr>
          <a:xfrm>
            <a:off x="8982518" y="2767649"/>
            <a:ext cx="324005" cy="2409706"/>
          </a:xfrm>
          <a:custGeom>
            <a:rect b="b" l="l" r="r" t="t"/>
            <a:pathLst>
              <a:path extrusionOk="0" h="1018903" w="297252">
                <a:moveTo>
                  <a:pt x="0" y="0"/>
                </a:moveTo>
                <a:lnTo>
                  <a:pt x="297252" y="509452"/>
                </a:lnTo>
                <a:lnTo>
                  <a:pt x="0" y="1018903"/>
                </a:lnTo>
              </a:path>
            </a:pathLst>
          </a:custGeom>
          <a:noFill/>
          <a:ln cap="flat" cmpd="sng" w="12700">
            <a:solidFill>
              <a:schemeClr val="dk2"/>
            </a:solidFill>
            <a:prstDash val="solid"/>
            <a:miter lim="800000"/>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dk1"/>
              </a:buClr>
              <a:buSzPts val="2400"/>
              <a:buFont typeface="Calibri"/>
              <a:buNone/>
            </a:pPr>
            <a:r>
              <a:t/>
            </a:r>
            <a:endParaRPr b="0" i="0" sz="2400" u="none" cap="none" strike="noStrike">
              <a:solidFill>
                <a:srgbClr val="FFFFFF"/>
              </a:solidFill>
              <a:latin typeface="Quattrocento Sans"/>
              <a:ea typeface="Quattrocento Sans"/>
              <a:cs typeface="Quattrocento Sans"/>
              <a:sym typeface="Quattrocento Sans"/>
            </a:endParaRPr>
          </a:p>
        </p:txBody>
      </p:sp>
      <p:grpSp>
        <p:nvGrpSpPr>
          <p:cNvPr id="1676" name="Google Shape;1676;p146"/>
          <p:cNvGrpSpPr/>
          <p:nvPr/>
        </p:nvGrpSpPr>
        <p:grpSpPr>
          <a:xfrm>
            <a:off x="588262" y="5680406"/>
            <a:ext cx="8661024" cy="663495"/>
            <a:chOff x="837634" y="5844616"/>
            <a:chExt cx="9792000" cy="663495"/>
          </a:xfrm>
        </p:grpSpPr>
        <p:cxnSp>
          <p:nvCxnSpPr>
            <p:cNvPr id="1677" name="Google Shape;1677;p146"/>
            <p:cNvCxnSpPr/>
            <p:nvPr/>
          </p:nvCxnSpPr>
          <p:spPr>
            <a:xfrm rot="5400000">
              <a:off x="5727334" y="954916"/>
              <a:ext cx="12600" cy="9792000"/>
            </a:xfrm>
            <a:prstGeom prst="bentConnector3">
              <a:avLst>
                <a:gd fmla="val 3463827" name="adj1"/>
              </a:avLst>
            </a:prstGeom>
            <a:noFill/>
            <a:ln cap="flat" cmpd="sng" w="12700">
              <a:solidFill>
                <a:schemeClr val="dk2"/>
              </a:solidFill>
              <a:prstDash val="dash"/>
              <a:miter lim="800000"/>
              <a:headEnd len="sm" w="sm" type="none"/>
              <a:tailEnd len="med" w="med" type="triangle"/>
            </a:ln>
          </p:spPr>
        </p:cxnSp>
        <p:sp>
          <p:nvSpPr>
            <p:cNvPr id="1678" name="Google Shape;1678;p146"/>
            <p:cNvSpPr/>
            <p:nvPr/>
          </p:nvSpPr>
          <p:spPr>
            <a:xfrm>
              <a:off x="5160653" y="6221910"/>
              <a:ext cx="1146000" cy="2862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78D4"/>
                </a:buClr>
                <a:buSzPts val="1400"/>
                <a:buFont typeface="Quattrocento Sans"/>
                <a:buNone/>
              </a:pPr>
              <a:r>
                <a:rPr i="0" lang="en-US" u="none" cap="none" strike="noStrike">
                  <a:solidFill>
                    <a:srgbClr val="0078D4"/>
                  </a:solidFill>
                  <a:latin typeface="Calibri"/>
                  <a:ea typeface="Calibri"/>
                  <a:cs typeface="Calibri"/>
                  <a:sym typeface="Calibri"/>
                </a:rPr>
                <a:t>Iterate</a:t>
              </a:r>
              <a:endParaRPr>
                <a:latin typeface="Calibri"/>
                <a:ea typeface="Calibri"/>
                <a:cs typeface="Calibri"/>
                <a:sym typeface="Calibri"/>
              </a:endParaRPr>
            </a:p>
          </p:txBody>
        </p:sp>
      </p:grpSp>
      <p:sp>
        <p:nvSpPr>
          <p:cNvPr id="1679" name="Google Shape;1679;p146"/>
          <p:cNvSpPr/>
          <p:nvPr/>
        </p:nvSpPr>
        <p:spPr>
          <a:xfrm>
            <a:off x="9571688" y="3751867"/>
            <a:ext cx="653100" cy="459000"/>
          </a:xfrm>
          <a:prstGeom prst="rect">
            <a:avLst/>
          </a:prstGeom>
          <a:solidFill>
            <a:schemeClr val="dk2"/>
          </a:solidFill>
          <a:ln>
            <a:noFill/>
          </a:ln>
        </p:spPr>
        <p:txBody>
          <a:bodyPr anchorCtr="1" anchor="ctr" bIns="45700" lIns="91425" spcFirstLastPara="1" rIns="91425" wrap="square" tIns="45700">
            <a:noAutofit/>
          </a:bodyPr>
          <a:lstStyle/>
          <a:p>
            <a:pPr indent="0" lvl="0" marL="0" marR="0" rtl="0" algn="ctr">
              <a:lnSpc>
                <a:spcPct val="90000"/>
              </a:lnSpc>
              <a:spcBef>
                <a:spcPts val="0"/>
              </a:spcBef>
              <a:spcAft>
                <a:spcPts val="0"/>
              </a:spcAft>
              <a:buClr>
                <a:srgbClr val="FFFFFF"/>
              </a:buClr>
              <a:buSzPts val="1600"/>
              <a:buFont typeface="Quattrocento Sans"/>
              <a:buNone/>
            </a:pPr>
            <a:r>
              <a:rPr i="0" lang="en-US" sz="1600" u="none" cap="none" strike="noStrike">
                <a:solidFill>
                  <a:srgbClr val="FFFFFF"/>
                </a:solidFill>
                <a:latin typeface="Calibri"/>
                <a:ea typeface="Calibri"/>
                <a:cs typeface="Calibri"/>
                <a:sym typeface="Calibri"/>
              </a:rPr>
              <a:t>30%</a:t>
            </a:r>
            <a:endParaRPr>
              <a:latin typeface="Calibri"/>
              <a:ea typeface="Calibri"/>
              <a:cs typeface="Calibri"/>
              <a:sym typeface="Calibri"/>
            </a:endParaRPr>
          </a:p>
        </p:txBody>
      </p:sp>
      <p:sp>
        <p:nvSpPr>
          <p:cNvPr id="1680" name="Google Shape;1680;p146"/>
          <p:cNvSpPr/>
          <p:nvPr/>
        </p:nvSpPr>
        <p:spPr>
          <a:xfrm>
            <a:off x="3084711" y="2805466"/>
            <a:ext cx="2084100" cy="338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200"/>
              <a:buFont typeface="Quattrocento Sans"/>
              <a:buNone/>
            </a:pPr>
            <a:r>
              <a:rPr i="0" lang="en-US" u="none" cap="none" strike="noStrike">
                <a:solidFill>
                  <a:srgbClr val="FFFFFF"/>
                </a:solidFill>
                <a:latin typeface="Calibri"/>
                <a:ea typeface="Calibri"/>
                <a:cs typeface="Calibri"/>
                <a:sym typeface="Calibri"/>
              </a:rPr>
              <a:t>Gradient Boosted</a:t>
            </a:r>
            <a:endParaRPr>
              <a:latin typeface="Calibri"/>
              <a:ea typeface="Calibri"/>
              <a:cs typeface="Calibri"/>
              <a:sym typeface="Calibri"/>
            </a:endParaRPr>
          </a:p>
        </p:txBody>
      </p:sp>
      <p:grpSp>
        <p:nvGrpSpPr>
          <p:cNvPr id="1681" name="Google Shape;1681;p146"/>
          <p:cNvGrpSpPr/>
          <p:nvPr/>
        </p:nvGrpSpPr>
        <p:grpSpPr>
          <a:xfrm>
            <a:off x="736222" y="2831239"/>
            <a:ext cx="1859700" cy="1345680"/>
            <a:chOff x="887982" y="2981479"/>
            <a:chExt cx="1859700" cy="1345680"/>
          </a:xfrm>
        </p:grpSpPr>
        <p:sp>
          <p:nvSpPr>
            <p:cNvPr id="1682" name="Google Shape;1682;p146"/>
            <p:cNvSpPr/>
            <p:nvPr/>
          </p:nvSpPr>
          <p:spPr>
            <a:xfrm>
              <a:off x="887982" y="2981479"/>
              <a:ext cx="1859700" cy="295500"/>
            </a:xfrm>
            <a:prstGeom prst="rect">
              <a:avLst/>
            </a:prstGeom>
            <a:solidFill>
              <a:schemeClr val="dk2"/>
            </a:solidFill>
            <a:ln>
              <a:noFill/>
            </a:ln>
          </p:spPr>
          <p:txBody>
            <a:bodyPr anchorCtr="0" anchor="ctr" bIns="54850" lIns="91425" spcFirstLastPara="1" rIns="91425" wrap="square" tIns="54850">
              <a:noAutofit/>
            </a:bodyPr>
            <a:lstStyle/>
            <a:p>
              <a:pPr indent="0" lvl="0" marL="0" marR="0" rtl="0" algn="l">
                <a:lnSpc>
                  <a:spcPct val="100000"/>
                </a:lnSpc>
                <a:spcBef>
                  <a:spcPts val="0"/>
                </a:spcBef>
                <a:spcAft>
                  <a:spcPts val="0"/>
                </a:spcAft>
                <a:buClr>
                  <a:srgbClr val="FFFFFF"/>
                </a:buClr>
                <a:buSzPts val="1200"/>
                <a:buFont typeface="Quattrocento Sans"/>
                <a:buNone/>
              </a:pPr>
              <a:r>
                <a:rPr i="0" lang="en-US" u="none" cap="none" strike="noStrike">
                  <a:solidFill>
                    <a:srgbClr val="FFFFFF"/>
                  </a:solidFill>
                  <a:latin typeface="Calibri"/>
                  <a:ea typeface="Calibri"/>
                  <a:cs typeface="Calibri"/>
                  <a:sym typeface="Calibri"/>
                </a:rPr>
                <a:t>Mileage</a:t>
              </a:r>
              <a:endParaRPr>
                <a:latin typeface="Calibri"/>
                <a:ea typeface="Calibri"/>
                <a:cs typeface="Calibri"/>
                <a:sym typeface="Calibri"/>
              </a:endParaRPr>
            </a:p>
          </p:txBody>
        </p:sp>
        <p:sp>
          <p:nvSpPr>
            <p:cNvPr id="1683" name="Google Shape;1683;p146"/>
            <p:cNvSpPr/>
            <p:nvPr/>
          </p:nvSpPr>
          <p:spPr>
            <a:xfrm>
              <a:off x="887982" y="3681363"/>
              <a:ext cx="1859700" cy="295500"/>
            </a:xfrm>
            <a:prstGeom prst="rect">
              <a:avLst/>
            </a:prstGeom>
            <a:solidFill>
              <a:schemeClr val="dk2"/>
            </a:solidFill>
            <a:ln>
              <a:noFill/>
            </a:ln>
          </p:spPr>
          <p:txBody>
            <a:bodyPr anchorCtr="0" anchor="ctr" bIns="54850" lIns="91425" spcFirstLastPara="1" rIns="91425" wrap="square" tIns="54850">
              <a:noAutofit/>
            </a:bodyPr>
            <a:lstStyle/>
            <a:p>
              <a:pPr indent="0" lvl="0" marL="0" marR="0" rtl="0" algn="l">
                <a:lnSpc>
                  <a:spcPct val="100000"/>
                </a:lnSpc>
                <a:spcBef>
                  <a:spcPts val="0"/>
                </a:spcBef>
                <a:spcAft>
                  <a:spcPts val="0"/>
                </a:spcAft>
                <a:buClr>
                  <a:srgbClr val="FFFFFF"/>
                </a:buClr>
                <a:buSzPts val="1200"/>
                <a:buFont typeface="Quattrocento Sans"/>
                <a:buNone/>
              </a:pPr>
              <a:r>
                <a:rPr i="0" lang="en-US" u="none" cap="none" strike="noStrike">
                  <a:solidFill>
                    <a:srgbClr val="FFFFFF"/>
                  </a:solidFill>
                  <a:latin typeface="Calibri"/>
                  <a:ea typeface="Calibri"/>
                  <a:cs typeface="Calibri"/>
                  <a:sym typeface="Calibri"/>
                </a:rPr>
                <a:t>Car brand</a:t>
              </a:r>
              <a:endParaRPr>
                <a:latin typeface="Calibri"/>
                <a:ea typeface="Calibri"/>
                <a:cs typeface="Calibri"/>
                <a:sym typeface="Calibri"/>
              </a:endParaRPr>
            </a:p>
          </p:txBody>
        </p:sp>
        <p:sp>
          <p:nvSpPr>
            <p:cNvPr id="1684" name="Google Shape;1684;p146"/>
            <p:cNvSpPr/>
            <p:nvPr/>
          </p:nvSpPr>
          <p:spPr>
            <a:xfrm>
              <a:off x="887982" y="4031659"/>
              <a:ext cx="1859700" cy="295500"/>
            </a:xfrm>
            <a:prstGeom prst="rect">
              <a:avLst/>
            </a:prstGeom>
            <a:solidFill>
              <a:schemeClr val="dk2"/>
            </a:solidFill>
            <a:ln>
              <a:noFill/>
            </a:ln>
          </p:spPr>
          <p:txBody>
            <a:bodyPr anchorCtr="0" anchor="ctr" bIns="54850" lIns="91425" spcFirstLastPara="1" rIns="91425" wrap="square" tIns="54850">
              <a:noAutofit/>
            </a:bodyPr>
            <a:lstStyle/>
            <a:p>
              <a:pPr indent="0" lvl="0" marL="0" marR="0" rtl="0" algn="l">
                <a:lnSpc>
                  <a:spcPct val="100000"/>
                </a:lnSpc>
                <a:spcBef>
                  <a:spcPts val="0"/>
                </a:spcBef>
                <a:spcAft>
                  <a:spcPts val="0"/>
                </a:spcAft>
                <a:buClr>
                  <a:srgbClr val="FFFFFF"/>
                </a:buClr>
                <a:buSzPts val="1200"/>
                <a:buFont typeface="Quattrocento Sans"/>
                <a:buNone/>
              </a:pPr>
              <a:r>
                <a:rPr i="0" lang="en-US" u="none" cap="none" strike="noStrike">
                  <a:solidFill>
                    <a:srgbClr val="FFFFFF"/>
                  </a:solidFill>
                  <a:latin typeface="Calibri"/>
                  <a:ea typeface="Calibri"/>
                  <a:cs typeface="Calibri"/>
                  <a:sym typeface="Calibri"/>
                </a:rPr>
                <a:t>Year of make</a:t>
              </a:r>
              <a:endParaRPr>
                <a:latin typeface="Calibri"/>
                <a:ea typeface="Calibri"/>
                <a:cs typeface="Calibri"/>
                <a:sym typeface="Calibri"/>
              </a:endParaRPr>
            </a:p>
          </p:txBody>
        </p:sp>
      </p:grpSp>
      <p:grpSp>
        <p:nvGrpSpPr>
          <p:cNvPr id="1685" name="Google Shape;1685;p146"/>
          <p:cNvGrpSpPr/>
          <p:nvPr/>
        </p:nvGrpSpPr>
        <p:grpSpPr>
          <a:xfrm>
            <a:off x="736222" y="3181181"/>
            <a:ext cx="1859700" cy="995738"/>
            <a:chOff x="887982" y="3331421"/>
            <a:chExt cx="1859700" cy="995738"/>
          </a:xfrm>
        </p:grpSpPr>
        <p:sp>
          <p:nvSpPr>
            <p:cNvPr id="1686" name="Google Shape;1686;p146"/>
            <p:cNvSpPr/>
            <p:nvPr/>
          </p:nvSpPr>
          <p:spPr>
            <a:xfrm>
              <a:off x="887982" y="3681363"/>
              <a:ext cx="1859700" cy="295500"/>
            </a:xfrm>
            <a:prstGeom prst="rect">
              <a:avLst/>
            </a:prstGeom>
            <a:solidFill>
              <a:schemeClr val="dk2"/>
            </a:solidFill>
            <a:ln>
              <a:noFill/>
            </a:ln>
          </p:spPr>
          <p:txBody>
            <a:bodyPr anchorCtr="0" anchor="ctr" bIns="54850" lIns="91425" spcFirstLastPara="1" rIns="91425" wrap="square" tIns="54850">
              <a:noAutofit/>
            </a:bodyPr>
            <a:lstStyle/>
            <a:p>
              <a:pPr indent="0" lvl="0" marL="0" marR="0" rtl="0" algn="l">
                <a:lnSpc>
                  <a:spcPct val="100000"/>
                </a:lnSpc>
                <a:spcBef>
                  <a:spcPts val="0"/>
                </a:spcBef>
                <a:spcAft>
                  <a:spcPts val="0"/>
                </a:spcAft>
                <a:buClr>
                  <a:srgbClr val="FFFFFF"/>
                </a:buClr>
                <a:buSzPts val="1200"/>
                <a:buFont typeface="Quattrocento Sans"/>
                <a:buNone/>
              </a:pPr>
              <a:r>
                <a:rPr b="0" i="0" lang="en-US" sz="1200" u="none" cap="none" strike="noStrike">
                  <a:solidFill>
                    <a:srgbClr val="FFFFFF"/>
                  </a:solidFill>
                  <a:latin typeface="Quattrocento Sans"/>
                  <a:ea typeface="Quattrocento Sans"/>
                  <a:cs typeface="Quattrocento Sans"/>
                  <a:sym typeface="Quattrocento Sans"/>
                </a:rPr>
                <a:t>Car brand</a:t>
              </a:r>
              <a:endParaRPr/>
            </a:p>
          </p:txBody>
        </p:sp>
        <p:sp>
          <p:nvSpPr>
            <p:cNvPr id="1687" name="Google Shape;1687;p146"/>
            <p:cNvSpPr/>
            <p:nvPr/>
          </p:nvSpPr>
          <p:spPr>
            <a:xfrm>
              <a:off x="887982" y="4031659"/>
              <a:ext cx="1859700" cy="295500"/>
            </a:xfrm>
            <a:prstGeom prst="rect">
              <a:avLst/>
            </a:prstGeom>
            <a:solidFill>
              <a:schemeClr val="dk2"/>
            </a:solidFill>
            <a:ln>
              <a:noFill/>
            </a:ln>
          </p:spPr>
          <p:txBody>
            <a:bodyPr anchorCtr="0" anchor="ctr" bIns="54850" lIns="91425" spcFirstLastPara="1" rIns="91425" wrap="square" tIns="54850">
              <a:noAutofit/>
            </a:bodyPr>
            <a:lstStyle/>
            <a:p>
              <a:pPr indent="0" lvl="0" marL="0" marR="0" rtl="0" algn="l">
                <a:lnSpc>
                  <a:spcPct val="100000"/>
                </a:lnSpc>
                <a:spcBef>
                  <a:spcPts val="0"/>
                </a:spcBef>
                <a:spcAft>
                  <a:spcPts val="0"/>
                </a:spcAft>
                <a:buClr>
                  <a:srgbClr val="FFFFFF"/>
                </a:buClr>
                <a:buSzPts val="1200"/>
                <a:buFont typeface="Quattrocento Sans"/>
                <a:buNone/>
              </a:pPr>
              <a:r>
                <a:rPr b="0" i="0" lang="en-US" sz="1200" u="none" cap="none" strike="noStrike">
                  <a:solidFill>
                    <a:srgbClr val="FFFFFF"/>
                  </a:solidFill>
                  <a:latin typeface="Quattrocento Sans"/>
                  <a:ea typeface="Quattrocento Sans"/>
                  <a:cs typeface="Quattrocento Sans"/>
                  <a:sym typeface="Quattrocento Sans"/>
                </a:rPr>
                <a:t>Year of make</a:t>
              </a:r>
              <a:endParaRPr/>
            </a:p>
          </p:txBody>
        </p:sp>
        <p:sp>
          <p:nvSpPr>
            <p:cNvPr id="1688" name="Google Shape;1688;p146"/>
            <p:cNvSpPr/>
            <p:nvPr/>
          </p:nvSpPr>
          <p:spPr>
            <a:xfrm>
              <a:off x="887982" y="3331421"/>
              <a:ext cx="1859700" cy="295500"/>
            </a:xfrm>
            <a:prstGeom prst="rect">
              <a:avLst/>
            </a:prstGeom>
            <a:solidFill>
              <a:schemeClr val="dk2"/>
            </a:solidFill>
            <a:ln>
              <a:noFill/>
            </a:ln>
          </p:spPr>
          <p:txBody>
            <a:bodyPr anchorCtr="0" anchor="ctr" bIns="54850" lIns="91425" spcFirstLastPara="1" rIns="91425" wrap="square" tIns="54850">
              <a:noAutofit/>
            </a:bodyPr>
            <a:lstStyle/>
            <a:p>
              <a:pPr indent="0" lvl="0" marL="0" marR="0" rtl="0" algn="l">
                <a:lnSpc>
                  <a:spcPct val="100000"/>
                </a:lnSpc>
                <a:spcBef>
                  <a:spcPts val="0"/>
                </a:spcBef>
                <a:spcAft>
                  <a:spcPts val="0"/>
                </a:spcAft>
                <a:buClr>
                  <a:srgbClr val="FFFFFF"/>
                </a:buClr>
                <a:buSzPts val="1200"/>
                <a:buFont typeface="Quattrocento Sans"/>
                <a:buNone/>
              </a:pPr>
              <a:r>
                <a:rPr b="0" i="0" lang="en-US" sz="1200" u="none" cap="none" strike="noStrike">
                  <a:solidFill>
                    <a:srgbClr val="FFFFFF"/>
                  </a:solidFill>
                  <a:latin typeface="Quattrocento Sans"/>
                  <a:ea typeface="Quattrocento Sans"/>
                  <a:cs typeface="Quattrocento Sans"/>
                  <a:sym typeface="Quattrocento Sans"/>
                </a:rPr>
                <a:t>Condition</a:t>
              </a:r>
              <a:endParaRPr/>
            </a:p>
          </p:txBody>
        </p:sp>
      </p:grpSp>
      <p:grpSp>
        <p:nvGrpSpPr>
          <p:cNvPr id="1689" name="Google Shape;1689;p146"/>
          <p:cNvGrpSpPr/>
          <p:nvPr/>
        </p:nvGrpSpPr>
        <p:grpSpPr>
          <a:xfrm>
            <a:off x="7295194" y="4281369"/>
            <a:ext cx="1450646" cy="147093"/>
            <a:chOff x="8120217" y="3558127"/>
            <a:chExt cx="1940664" cy="147093"/>
          </a:xfrm>
        </p:grpSpPr>
        <p:cxnSp>
          <p:nvCxnSpPr>
            <p:cNvPr id="1690" name="Google Shape;1690;p146"/>
            <p:cNvCxnSpPr/>
            <p:nvPr/>
          </p:nvCxnSpPr>
          <p:spPr>
            <a:xfrm rot="10800000">
              <a:off x="8120217"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691" name="Google Shape;1691;p146"/>
            <p:cNvCxnSpPr/>
            <p:nvPr/>
          </p:nvCxnSpPr>
          <p:spPr>
            <a:xfrm rot="10800000">
              <a:off x="10060881" y="3558127"/>
              <a:ext cx="0" cy="147000"/>
            </a:xfrm>
            <a:prstGeom prst="straightConnector1">
              <a:avLst/>
            </a:prstGeom>
            <a:noFill/>
            <a:ln cap="flat" cmpd="sng" w="9525">
              <a:solidFill>
                <a:srgbClr val="D0CECE"/>
              </a:solidFill>
              <a:prstDash val="solid"/>
              <a:miter lim="800000"/>
              <a:headEnd len="sm" w="sm" type="none"/>
              <a:tailEnd len="sm" w="sm" type="none"/>
            </a:ln>
          </p:spPr>
        </p:cxnSp>
        <p:grpSp>
          <p:nvGrpSpPr>
            <p:cNvPr id="1692" name="Google Shape;1692;p146"/>
            <p:cNvGrpSpPr/>
            <p:nvPr/>
          </p:nvGrpSpPr>
          <p:grpSpPr>
            <a:xfrm>
              <a:off x="8335846" y="3595384"/>
              <a:ext cx="1509402" cy="109836"/>
              <a:chOff x="8335846" y="3502329"/>
              <a:chExt cx="1509402" cy="202800"/>
            </a:xfrm>
          </p:grpSpPr>
          <p:cxnSp>
            <p:nvCxnSpPr>
              <p:cNvPr id="1693" name="Google Shape;1693;p146"/>
              <p:cNvCxnSpPr/>
              <p:nvPr/>
            </p:nvCxnSpPr>
            <p:spPr>
              <a:xfrm rot="10800000">
                <a:off x="8335846"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694" name="Google Shape;1694;p146"/>
              <p:cNvCxnSpPr/>
              <p:nvPr/>
            </p:nvCxnSpPr>
            <p:spPr>
              <a:xfrm rot="10800000">
                <a:off x="8551475"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695" name="Google Shape;1695;p146"/>
              <p:cNvCxnSpPr/>
              <p:nvPr/>
            </p:nvCxnSpPr>
            <p:spPr>
              <a:xfrm rot="10800000">
                <a:off x="8767104"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696" name="Google Shape;1696;p146"/>
              <p:cNvCxnSpPr/>
              <p:nvPr/>
            </p:nvCxnSpPr>
            <p:spPr>
              <a:xfrm rot="10800000">
                <a:off x="8982733" y="3502329"/>
                <a:ext cx="0" cy="202800"/>
              </a:xfrm>
              <a:prstGeom prst="straightConnector1">
                <a:avLst/>
              </a:prstGeom>
              <a:noFill/>
              <a:ln cap="flat" cmpd="sng" w="9525">
                <a:solidFill>
                  <a:srgbClr val="D0CECE"/>
                </a:solidFill>
                <a:prstDash val="solid"/>
                <a:miter lim="800000"/>
                <a:headEnd len="sm" w="sm" type="none"/>
                <a:tailEnd len="sm" w="sm" type="none"/>
              </a:ln>
            </p:spPr>
          </p:cxnSp>
          <p:cxnSp>
            <p:nvCxnSpPr>
              <p:cNvPr id="1697" name="Google Shape;1697;p146"/>
              <p:cNvCxnSpPr/>
              <p:nvPr/>
            </p:nvCxnSpPr>
            <p:spPr>
              <a:xfrm rot="10800000">
                <a:off x="9198361"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698" name="Google Shape;1698;p146"/>
              <p:cNvCxnSpPr/>
              <p:nvPr/>
            </p:nvCxnSpPr>
            <p:spPr>
              <a:xfrm rot="10800000">
                <a:off x="9413990"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699" name="Google Shape;1699;p146"/>
              <p:cNvCxnSpPr/>
              <p:nvPr/>
            </p:nvCxnSpPr>
            <p:spPr>
              <a:xfrm rot="10800000">
                <a:off x="9629619" y="3558127"/>
                <a:ext cx="0" cy="147000"/>
              </a:xfrm>
              <a:prstGeom prst="straightConnector1">
                <a:avLst/>
              </a:prstGeom>
              <a:noFill/>
              <a:ln cap="flat" cmpd="sng" w="9525">
                <a:solidFill>
                  <a:srgbClr val="D0CECE"/>
                </a:solidFill>
                <a:prstDash val="solid"/>
                <a:miter lim="800000"/>
                <a:headEnd len="sm" w="sm" type="none"/>
                <a:tailEnd len="sm" w="sm" type="none"/>
              </a:ln>
            </p:spPr>
          </p:cxnSp>
          <p:cxnSp>
            <p:nvCxnSpPr>
              <p:cNvPr id="1700" name="Google Shape;1700;p146"/>
              <p:cNvCxnSpPr/>
              <p:nvPr/>
            </p:nvCxnSpPr>
            <p:spPr>
              <a:xfrm rot="10800000">
                <a:off x="9845248" y="3558127"/>
                <a:ext cx="0" cy="147000"/>
              </a:xfrm>
              <a:prstGeom prst="straightConnector1">
                <a:avLst/>
              </a:prstGeom>
              <a:noFill/>
              <a:ln cap="flat" cmpd="sng" w="9525">
                <a:solidFill>
                  <a:srgbClr val="D0CECE"/>
                </a:solidFill>
                <a:prstDash val="solid"/>
                <a:miter lim="800000"/>
                <a:headEnd len="sm" w="sm" type="none"/>
                <a:tailEnd len="sm" w="sm" type="none"/>
              </a:ln>
            </p:spPr>
          </p:cxnSp>
        </p:grpSp>
      </p:grpSp>
      <p:sp>
        <p:nvSpPr>
          <p:cNvPr id="1701" name="Google Shape;1701;p146"/>
          <p:cNvSpPr/>
          <p:nvPr/>
        </p:nvSpPr>
        <p:spPr>
          <a:xfrm>
            <a:off x="8193551" y="4336929"/>
            <a:ext cx="137100" cy="91500"/>
          </a:xfrm>
          <a:prstGeom prst="triangle">
            <a:avLst>
              <a:gd fmla="val 50000" name="adj"/>
            </a:avLst>
          </a:prstGeom>
          <a:solidFill>
            <a:schemeClr val="dk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Calibri"/>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1702" name="Google Shape;1702;p146"/>
          <p:cNvSpPr txBox="1"/>
          <p:nvPr>
            <p:ph type="title"/>
          </p:nvPr>
        </p:nvSpPr>
        <p:spPr>
          <a:xfrm>
            <a:off x="202350" y="71101"/>
            <a:ext cx="11128800" cy="99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Quattrocento Sans"/>
              <a:buNone/>
            </a:pPr>
            <a:r>
              <a:rPr b="1" lang="en-US" sz="4500"/>
              <a:t>Model Creation Is Typically Time-Consuming</a:t>
            </a:r>
            <a:endParaRPr b="1" sz="4500"/>
          </a:p>
        </p:txBody>
      </p:sp>
      <p:sp>
        <p:nvSpPr>
          <p:cNvPr id="1703" name="Google Shape;1703;p146"/>
          <p:cNvSpPr/>
          <p:nvPr/>
        </p:nvSpPr>
        <p:spPr>
          <a:xfrm>
            <a:off x="5577476" y="2780150"/>
            <a:ext cx="1371600" cy="17508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7F7F7F"/>
              </a:buClr>
              <a:buSzPts val="1200"/>
              <a:buFont typeface="Quattrocento Sans"/>
              <a:buNone/>
            </a:pPr>
            <a:r>
              <a:rPr i="0" lang="en-US" u="none" cap="none" strike="noStrike">
                <a:solidFill>
                  <a:srgbClr val="7F7F7F"/>
                </a:solidFill>
                <a:latin typeface="Calibri"/>
                <a:ea typeface="Calibri"/>
                <a:cs typeface="Calibri"/>
                <a:sym typeface="Calibri"/>
              </a:rPr>
              <a:t>Parameter 1</a:t>
            </a:r>
            <a:endParaRPr>
              <a:latin typeface="Calibri"/>
              <a:ea typeface="Calibri"/>
              <a:cs typeface="Calibri"/>
              <a:sym typeface="Calibri"/>
            </a:endParaRPr>
          </a:p>
          <a:p>
            <a:pPr indent="0" lvl="0" marL="0" marR="0" rtl="0" algn="l">
              <a:lnSpc>
                <a:spcPct val="150000"/>
              </a:lnSpc>
              <a:spcBef>
                <a:spcPts val="600"/>
              </a:spcBef>
              <a:spcAft>
                <a:spcPts val="0"/>
              </a:spcAft>
              <a:buClr>
                <a:srgbClr val="7F7F7F"/>
              </a:buClr>
              <a:buSzPts val="1200"/>
              <a:buFont typeface="Quattrocento Sans"/>
              <a:buNone/>
            </a:pPr>
            <a:r>
              <a:rPr i="0" lang="en-US" u="none" cap="none" strike="noStrike">
                <a:solidFill>
                  <a:srgbClr val="7F7F7F"/>
                </a:solidFill>
                <a:latin typeface="Calibri"/>
                <a:ea typeface="Calibri"/>
                <a:cs typeface="Calibri"/>
                <a:sym typeface="Calibri"/>
              </a:rPr>
              <a:t>Parameter 2</a:t>
            </a:r>
            <a:endParaRPr>
              <a:latin typeface="Calibri"/>
              <a:ea typeface="Calibri"/>
              <a:cs typeface="Calibri"/>
              <a:sym typeface="Calibri"/>
            </a:endParaRPr>
          </a:p>
          <a:p>
            <a:pPr indent="0" lvl="0" marL="0" marR="0" rtl="0" algn="l">
              <a:lnSpc>
                <a:spcPct val="150000"/>
              </a:lnSpc>
              <a:spcBef>
                <a:spcPts val="600"/>
              </a:spcBef>
              <a:spcAft>
                <a:spcPts val="0"/>
              </a:spcAft>
              <a:buClr>
                <a:srgbClr val="7F7F7F"/>
              </a:buClr>
              <a:buSzPts val="1200"/>
              <a:buFont typeface="Quattrocento Sans"/>
              <a:buNone/>
            </a:pPr>
            <a:r>
              <a:rPr i="0" lang="en-US" u="none" cap="none" strike="noStrike">
                <a:solidFill>
                  <a:srgbClr val="7F7F7F"/>
                </a:solidFill>
                <a:latin typeface="Calibri"/>
                <a:ea typeface="Calibri"/>
                <a:cs typeface="Calibri"/>
                <a:sym typeface="Calibri"/>
              </a:rPr>
              <a:t>Parameter 3</a:t>
            </a:r>
            <a:endParaRPr>
              <a:latin typeface="Calibri"/>
              <a:ea typeface="Calibri"/>
              <a:cs typeface="Calibri"/>
              <a:sym typeface="Calibri"/>
            </a:endParaRPr>
          </a:p>
          <a:p>
            <a:pPr indent="0" lvl="0" marL="0" marR="0" rtl="0" algn="l">
              <a:lnSpc>
                <a:spcPct val="150000"/>
              </a:lnSpc>
              <a:spcBef>
                <a:spcPts val="600"/>
              </a:spcBef>
              <a:spcAft>
                <a:spcPts val="0"/>
              </a:spcAft>
              <a:buClr>
                <a:srgbClr val="7F7F7F"/>
              </a:buClr>
              <a:buSzPts val="1200"/>
              <a:buFont typeface="Quattrocento Sans"/>
              <a:buNone/>
            </a:pPr>
            <a:r>
              <a:rPr i="0" lang="en-US" u="none" cap="none" strike="noStrike">
                <a:solidFill>
                  <a:srgbClr val="7F7F7F"/>
                </a:solidFill>
                <a:latin typeface="Calibri"/>
                <a:ea typeface="Calibri"/>
                <a:cs typeface="Calibri"/>
                <a:sym typeface="Calibri"/>
              </a:rPr>
              <a:t>Parameter 4</a:t>
            </a:r>
            <a:endParaRPr>
              <a:latin typeface="Calibri"/>
              <a:ea typeface="Calibri"/>
              <a:cs typeface="Calibri"/>
              <a:sym typeface="Calibri"/>
            </a:endParaRPr>
          </a:p>
          <a:p>
            <a:pPr indent="0" lvl="0" marL="0" marR="0" rtl="0" algn="l">
              <a:lnSpc>
                <a:spcPct val="150000"/>
              </a:lnSpc>
              <a:spcBef>
                <a:spcPts val="600"/>
              </a:spcBef>
              <a:spcAft>
                <a:spcPts val="0"/>
              </a:spcAft>
              <a:buClr>
                <a:srgbClr val="7F7F7F"/>
              </a:buClr>
              <a:buSzPts val="1200"/>
              <a:buFont typeface="Quattrocento Sans"/>
              <a:buNone/>
            </a:pPr>
            <a:r>
              <a:rPr i="0" lang="en-US" u="none" cap="none" strike="noStrike">
                <a:solidFill>
                  <a:srgbClr val="7F7F7F"/>
                </a:solidFill>
                <a:latin typeface="Calibri"/>
                <a:ea typeface="Calibri"/>
                <a:cs typeface="Calibri"/>
                <a:sym typeface="Calibri"/>
              </a:rPr>
              <a:t>…</a:t>
            </a:r>
            <a:endParaRPr>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76"/>
                                        </p:tgtEl>
                                        <p:attrNameLst>
                                          <p:attrName>style.visibility</p:attrName>
                                        </p:attrNameLst>
                                      </p:cBhvr>
                                      <p:to>
                                        <p:strVal val="visible"/>
                                      </p:to>
                                    </p:set>
                                    <p:animEffect filter="fade" transition="in">
                                      <p:cBhvr>
                                        <p:cTn dur="1000"/>
                                        <p:tgtEl>
                                          <p:spTgt spid="1676"/>
                                        </p:tgtEl>
                                      </p:cBhvr>
                                    </p:animEffect>
                                  </p:childTnLst>
                                </p:cTn>
                              </p:par>
                            </p:childTnLst>
                          </p:cTn>
                        </p:par>
                        <p:par>
                          <p:cTn fill="hold">
                            <p:stCondLst>
                              <p:cond delay="1000"/>
                            </p:stCondLst>
                            <p:childTnLst>
                              <p:par>
                                <p:cTn fill="hold" nodeType="afterEffect" presetClass="entr" presetID="10" presetSubtype="0">
                                  <p:stCondLst>
                                    <p:cond delay="250"/>
                                  </p:stCondLst>
                                  <p:childTnLst>
                                    <p:set>
                                      <p:cBhvr>
                                        <p:cTn dur="1" fill="hold">
                                          <p:stCondLst>
                                            <p:cond delay="0"/>
                                          </p:stCondLst>
                                        </p:cTn>
                                        <p:tgtEl>
                                          <p:spTgt spid="1685"/>
                                        </p:tgtEl>
                                        <p:attrNameLst>
                                          <p:attrName>style.visibility</p:attrName>
                                        </p:attrNameLst>
                                      </p:cBhvr>
                                      <p:to>
                                        <p:strVal val="visible"/>
                                      </p:to>
                                    </p:set>
                                    <p:animEffect filter="fade" transition="in">
                                      <p:cBhvr>
                                        <p:cTn dur="500"/>
                                        <p:tgtEl>
                                          <p:spTgt spid="1685"/>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620"/>
                                        </p:tgtEl>
                                        <p:attrNameLst>
                                          <p:attrName>style.visibility</p:attrName>
                                        </p:attrNameLst>
                                      </p:cBhvr>
                                      <p:to>
                                        <p:strVal val="visible"/>
                                      </p:to>
                                    </p:set>
                                    <p:animEffect filter="fade" transition="in">
                                      <p:cBhvr>
                                        <p:cTn dur="500"/>
                                        <p:tgtEl>
                                          <p:spTgt spid="1620"/>
                                        </p:tgtEl>
                                      </p:cBhvr>
                                    </p:animEffect>
                                  </p:childTnLst>
                                </p:cTn>
                              </p:par>
                              <p:par>
                                <p:cTn fill="hold" nodeType="withEffect" presetClass="exit" presetID="10" presetSubtype="0">
                                  <p:stCondLst>
                                    <p:cond delay="0"/>
                                  </p:stCondLst>
                                  <p:childTnLst>
                                    <p:animEffect filter="fade" transition="out">
                                      <p:cBhvr>
                                        <p:cTn dur="500"/>
                                        <p:tgtEl>
                                          <p:spTgt spid="1680"/>
                                        </p:tgtEl>
                                      </p:cBhvr>
                                    </p:animEffect>
                                    <p:set>
                                      <p:cBhvr>
                                        <p:cTn dur="1" fill="hold">
                                          <p:stCondLst>
                                            <p:cond delay="500"/>
                                          </p:stCondLst>
                                        </p:cTn>
                                        <p:tgtEl>
                                          <p:spTgt spid="1680"/>
                                        </p:tgtEl>
                                        <p:attrNameLst>
                                          <p:attrName>style.visibility</p:attrName>
                                        </p:attrNameLst>
                                      </p:cBhvr>
                                      <p:to>
                                        <p:strVal val="hidden"/>
                                      </p:to>
                                    </p:se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673"/>
                                        </p:tgtEl>
                                        <p:attrNameLst>
                                          <p:attrName>style.visibility</p:attrName>
                                        </p:attrNameLst>
                                      </p:cBhvr>
                                      <p:to>
                                        <p:strVal val="visible"/>
                                      </p:to>
                                    </p:set>
                                    <p:animEffect filter="fade" transition="in">
                                      <p:cBhvr>
                                        <p:cTn dur="500"/>
                                        <p:tgtEl>
                                          <p:spTgt spid="1673"/>
                                        </p:tgtEl>
                                      </p:cBhvr>
                                    </p:animEffect>
                                  </p:childTnLst>
                                </p:cTn>
                              </p:par>
                              <p:par>
                                <p:cTn fill="hold" nodeType="withEffect" presetClass="entr" presetID="10" presetSubtype="0">
                                  <p:stCondLst>
                                    <p:cond delay="0"/>
                                  </p:stCondLst>
                                  <p:childTnLst>
                                    <p:set>
                                      <p:cBhvr>
                                        <p:cTn dur="1" fill="hold">
                                          <p:stCondLst>
                                            <p:cond delay="0"/>
                                          </p:stCondLst>
                                        </p:cTn>
                                        <p:tgtEl>
                                          <p:spTgt spid="1674"/>
                                        </p:tgtEl>
                                        <p:attrNameLst>
                                          <p:attrName>style.visibility</p:attrName>
                                        </p:attrNameLst>
                                      </p:cBhvr>
                                      <p:to>
                                        <p:strVal val="visible"/>
                                      </p:to>
                                    </p:set>
                                    <p:animEffect filter="fade" transition="in">
                                      <p:cBhvr>
                                        <p:cTn dur="500"/>
                                        <p:tgtEl>
                                          <p:spTgt spid="1674"/>
                                        </p:tgtEl>
                                      </p:cBhvr>
                                    </p:animEffect>
                                  </p:childTnLst>
                                </p:cTn>
                              </p:par>
                              <p:par>
                                <p:cTn fill="hold" nodeType="withEffect" presetClass="entr" presetID="10" presetSubtype="0">
                                  <p:stCondLst>
                                    <p:cond delay="500"/>
                                  </p:stCondLst>
                                  <p:childTnLst>
                                    <p:set>
                                      <p:cBhvr>
                                        <p:cTn dur="1" fill="hold">
                                          <p:stCondLst>
                                            <p:cond delay="0"/>
                                          </p:stCondLst>
                                        </p:cTn>
                                        <p:tgtEl>
                                          <p:spTgt spid="1703"/>
                                        </p:tgtEl>
                                        <p:attrNameLst>
                                          <p:attrName>style.visibility</p:attrName>
                                        </p:attrNameLst>
                                      </p:cBhvr>
                                      <p:to>
                                        <p:strVal val="visible"/>
                                      </p:to>
                                    </p:set>
                                    <p:animEffect filter="fade" transition="in">
                                      <p:cBhvr>
                                        <p:cTn dur="500"/>
                                        <p:tgtEl>
                                          <p:spTgt spid="1703"/>
                                        </p:tgtEl>
                                      </p:cBhvr>
                                    </p:animEffect>
                                  </p:childTnLst>
                                </p:cTn>
                              </p:par>
                              <p:par>
                                <p:cTn fill="hold" nodeType="withEffect" presetClass="exit" presetID="10" presetSubtype="0">
                                  <p:stCondLst>
                                    <p:cond delay="500"/>
                                  </p:stCondLst>
                                  <p:childTnLst>
                                    <p:animEffect filter="fade" transition="out">
                                      <p:cBhvr>
                                        <p:cTn dur="500"/>
                                        <p:tgtEl>
                                          <p:spTgt spid="1703"/>
                                        </p:tgtEl>
                                      </p:cBhvr>
                                    </p:animEffect>
                                    <p:set>
                                      <p:cBhvr>
                                        <p:cTn dur="1" fill="hold">
                                          <p:stCondLst>
                                            <p:cond delay="500"/>
                                          </p:stCondLst>
                                        </p:cTn>
                                        <p:tgtEl>
                                          <p:spTgt spid="170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66" name="Shape 866"/>
        <p:cNvGrpSpPr/>
        <p:nvPr/>
      </p:nvGrpSpPr>
      <p:grpSpPr>
        <a:xfrm>
          <a:off x="0" y="0"/>
          <a:ext cx="0" cy="0"/>
          <a:chOff x="0" y="0"/>
          <a:chExt cx="0" cy="0"/>
        </a:xfrm>
      </p:grpSpPr>
      <p:sp>
        <p:nvSpPr>
          <p:cNvPr id="867" name="Google Shape;867;p129"/>
          <p:cNvSpPr txBox="1"/>
          <p:nvPr>
            <p:ph type="title"/>
          </p:nvPr>
        </p:nvSpPr>
        <p:spPr>
          <a:xfrm>
            <a:off x="350225" y="80375"/>
            <a:ext cx="11336100" cy="859500"/>
          </a:xfrm>
          <a:prstGeom prst="rect">
            <a:avLst/>
          </a:prstGeom>
          <a:noFill/>
          <a:ln>
            <a:noFill/>
          </a:ln>
        </p:spPr>
        <p:txBody>
          <a:bodyPr anchorCtr="0" anchor="t" bIns="0" lIns="0" spcFirstLastPara="1" rIns="0" wrap="square" tIns="164575">
            <a:noAutofit/>
          </a:bodyPr>
          <a:lstStyle/>
          <a:p>
            <a:pPr indent="0" lvl="0" marL="0" rtl="0" algn="l">
              <a:lnSpc>
                <a:spcPct val="90000"/>
              </a:lnSpc>
              <a:spcBef>
                <a:spcPts val="0"/>
              </a:spcBef>
              <a:spcAft>
                <a:spcPts val="0"/>
              </a:spcAft>
              <a:buClr>
                <a:srgbClr val="000000"/>
              </a:buClr>
              <a:buSzPts val="3700"/>
              <a:buFont typeface="Quattrocento Sans"/>
              <a:buNone/>
            </a:pPr>
            <a:r>
              <a:rPr b="1" lang="en-US" sz="4500">
                <a:latin typeface="Calibri"/>
                <a:ea typeface="Calibri"/>
                <a:cs typeface="Calibri"/>
                <a:sym typeface="Calibri"/>
              </a:rPr>
              <a:t>Agenda</a:t>
            </a:r>
            <a:endParaRPr b="1" sz="4500">
              <a:latin typeface="Calibri"/>
              <a:ea typeface="Calibri"/>
              <a:cs typeface="Calibri"/>
              <a:sym typeface="Calibri"/>
            </a:endParaRPr>
          </a:p>
        </p:txBody>
      </p:sp>
      <p:sp>
        <p:nvSpPr>
          <p:cNvPr id="868" name="Google Shape;868;p129"/>
          <p:cNvSpPr txBox="1"/>
          <p:nvPr>
            <p:ph idx="1" type="body"/>
          </p:nvPr>
        </p:nvSpPr>
        <p:spPr>
          <a:xfrm>
            <a:off x="434000" y="1281976"/>
            <a:ext cx="11018400" cy="4137900"/>
          </a:xfrm>
          <a:prstGeom prst="rect">
            <a:avLst/>
          </a:prstGeom>
          <a:noFill/>
          <a:ln>
            <a:noFill/>
          </a:ln>
        </p:spPr>
        <p:txBody>
          <a:bodyPr anchorCtr="0" anchor="t" bIns="0" lIns="0" spcFirstLastPara="1" rIns="0" wrap="square" tIns="0">
            <a:noAutofit/>
          </a:bodyPr>
          <a:lstStyle/>
          <a:p>
            <a:pPr indent="-419100" lvl="0" marL="457200" rtl="0" algn="l">
              <a:lnSpc>
                <a:spcPct val="90000"/>
              </a:lnSpc>
              <a:spcBef>
                <a:spcPts val="0"/>
              </a:spcBef>
              <a:spcAft>
                <a:spcPts val="0"/>
              </a:spcAft>
              <a:buSzPts val="3000"/>
              <a:buFont typeface="Calibri"/>
              <a:buChar char="●"/>
            </a:pPr>
            <a:r>
              <a:rPr lang="en-US" sz="3000">
                <a:latin typeface="Calibri"/>
                <a:ea typeface="Calibri"/>
                <a:cs typeface="Calibri"/>
                <a:sym typeface="Calibri"/>
              </a:rPr>
              <a:t>Machine Learning on Azure</a:t>
            </a:r>
            <a:endParaRPr sz="3000">
              <a:latin typeface="Calibri"/>
              <a:ea typeface="Calibri"/>
              <a:cs typeface="Calibri"/>
              <a:sym typeface="Calibri"/>
            </a:endParaRPr>
          </a:p>
          <a:p>
            <a:pPr indent="-419100" lvl="0" marL="457200" rtl="0" algn="l">
              <a:lnSpc>
                <a:spcPct val="90000"/>
              </a:lnSpc>
              <a:spcBef>
                <a:spcPts val="0"/>
              </a:spcBef>
              <a:spcAft>
                <a:spcPts val="0"/>
              </a:spcAft>
              <a:buSzPts val="3000"/>
              <a:buFont typeface="Calibri"/>
              <a:buChar char="●"/>
            </a:pPr>
            <a:r>
              <a:rPr lang="en-US" sz="3000">
                <a:latin typeface="Calibri"/>
                <a:ea typeface="Calibri"/>
                <a:cs typeface="Calibri"/>
                <a:sym typeface="Calibri"/>
              </a:rPr>
              <a:t>Custom AI</a:t>
            </a:r>
            <a:endParaRPr sz="3000">
              <a:latin typeface="Calibri"/>
              <a:ea typeface="Calibri"/>
              <a:cs typeface="Calibri"/>
              <a:sym typeface="Calibri"/>
            </a:endParaRPr>
          </a:p>
          <a:p>
            <a:pPr indent="-419100" lvl="0" marL="457200" rtl="0" algn="l">
              <a:lnSpc>
                <a:spcPct val="90000"/>
              </a:lnSpc>
              <a:spcBef>
                <a:spcPts val="0"/>
              </a:spcBef>
              <a:spcAft>
                <a:spcPts val="0"/>
              </a:spcAft>
              <a:buSzPts val="3000"/>
              <a:buFont typeface="Calibri"/>
              <a:buChar char="●"/>
            </a:pPr>
            <a:r>
              <a:rPr lang="en-US" sz="3000">
                <a:latin typeface="Calibri"/>
                <a:ea typeface="Calibri"/>
                <a:cs typeface="Calibri"/>
                <a:sym typeface="Calibri"/>
              </a:rPr>
              <a:t>Azure Databricks (ADB)</a:t>
            </a:r>
            <a:endParaRPr sz="3000">
              <a:latin typeface="Calibri"/>
              <a:ea typeface="Calibri"/>
              <a:cs typeface="Calibri"/>
              <a:sym typeface="Calibri"/>
            </a:endParaRPr>
          </a:p>
          <a:p>
            <a:pPr indent="-419100" lvl="0" marL="457200" rtl="0" algn="l">
              <a:lnSpc>
                <a:spcPct val="90000"/>
              </a:lnSpc>
              <a:spcBef>
                <a:spcPts val="0"/>
              </a:spcBef>
              <a:spcAft>
                <a:spcPts val="0"/>
              </a:spcAft>
              <a:buSzPts val="3000"/>
              <a:buFont typeface="Calibri"/>
              <a:buChar char="●"/>
            </a:pPr>
            <a:r>
              <a:rPr lang="en-US" sz="3000">
                <a:latin typeface="Calibri"/>
                <a:ea typeface="Calibri"/>
                <a:cs typeface="Calibri"/>
                <a:sym typeface="Calibri"/>
              </a:rPr>
              <a:t>Infrastructure (DSVMs and Managed Compute)</a:t>
            </a:r>
            <a:endParaRPr sz="3000">
              <a:latin typeface="Calibri"/>
              <a:ea typeface="Calibri"/>
              <a:cs typeface="Calibri"/>
              <a:sym typeface="Calibri"/>
            </a:endParaRPr>
          </a:p>
          <a:p>
            <a:pPr indent="-419100" lvl="0" marL="457200" rtl="0" algn="l">
              <a:lnSpc>
                <a:spcPct val="90000"/>
              </a:lnSpc>
              <a:spcBef>
                <a:spcPts val="0"/>
              </a:spcBef>
              <a:spcAft>
                <a:spcPts val="0"/>
              </a:spcAft>
              <a:buSzPts val="3000"/>
              <a:buFont typeface="Calibri"/>
              <a:buChar char="●"/>
            </a:pPr>
            <a:r>
              <a:rPr lang="en-US" sz="3000">
                <a:latin typeface="Calibri"/>
                <a:ea typeface="Calibri"/>
                <a:cs typeface="Calibri"/>
                <a:sym typeface="Calibri"/>
              </a:rPr>
              <a:t>AutoML</a:t>
            </a:r>
            <a:endParaRPr sz="3000">
              <a:latin typeface="Calibri"/>
              <a:ea typeface="Calibri"/>
              <a:cs typeface="Calibri"/>
              <a:sym typeface="Calibri"/>
            </a:endParaRPr>
          </a:p>
          <a:p>
            <a:pPr indent="-419100" lvl="0" marL="457200" rtl="0" algn="l">
              <a:lnSpc>
                <a:spcPct val="90000"/>
              </a:lnSpc>
              <a:spcBef>
                <a:spcPts val="0"/>
              </a:spcBef>
              <a:spcAft>
                <a:spcPts val="0"/>
              </a:spcAft>
              <a:buSzPts val="3000"/>
              <a:buFont typeface="Calibri"/>
              <a:buChar char="●"/>
            </a:pPr>
            <a:r>
              <a:rPr lang="en-US" sz="3000">
                <a:latin typeface="Calibri"/>
                <a:ea typeface="Calibri"/>
                <a:cs typeface="Calibri"/>
                <a:sym typeface="Calibri"/>
              </a:rPr>
              <a:t>Flexible and Support for Open Source Frameworks</a:t>
            </a:r>
            <a:endParaRPr sz="3000">
              <a:latin typeface="Calibri"/>
              <a:ea typeface="Calibri"/>
              <a:cs typeface="Calibri"/>
              <a:sym typeface="Calibri"/>
            </a:endParaRPr>
          </a:p>
          <a:p>
            <a:pPr indent="-419100" lvl="0" marL="457200" rtl="0" algn="l">
              <a:lnSpc>
                <a:spcPct val="90000"/>
              </a:lnSpc>
              <a:spcBef>
                <a:spcPts val="0"/>
              </a:spcBef>
              <a:spcAft>
                <a:spcPts val="0"/>
              </a:spcAft>
              <a:buSzPts val="3000"/>
              <a:buFont typeface="Calibri"/>
              <a:buChar char="●"/>
            </a:pPr>
            <a:r>
              <a:rPr lang="en-US" sz="3000">
                <a:latin typeface="Calibri"/>
                <a:ea typeface="Calibri"/>
                <a:cs typeface="Calibri"/>
                <a:sym typeface="Calibri"/>
              </a:rPr>
              <a:t>Deployment</a:t>
            </a:r>
            <a:endParaRPr sz="3000">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7" name="Shape 1707"/>
        <p:cNvGrpSpPr/>
        <p:nvPr/>
      </p:nvGrpSpPr>
      <p:grpSpPr>
        <a:xfrm>
          <a:off x="0" y="0"/>
          <a:ext cx="0" cy="0"/>
          <a:chOff x="0" y="0"/>
          <a:chExt cx="0" cy="0"/>
        </a:xfrm>
      </p:grpSpPr>
      <p:sp>
        <p:nvSpPr>
          <p:cNvPr id="1708" name="Google Shape;1708;p147"/>
          <p:cNvSpPr/>
          <p:nvPr/>
        </p:nvSpPr>
        <p:spPr>
          <a:xfrm>
            <a:off x="0" y="6543376"/>
            <a:ext cx="91629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2000" u="none" cap="none" strike="noStrike">
                <a:solidFill>
                  <a:schemeClr val="dk1"/>
                </a:solidFill>
                <a:latin typeface="Calibri"/>
                <a:ea typeface="Calibri"/>
                <a:cs typeface="Calibri"/>
                <a:sym typeface="Calibri"/>
              </a:rPr>
              <a:t>Source: </a:t>
            </a:r>
            <a:r>
              <a:rPr i="0" lang="en-US" sz="2000" u="sng" cap="none" strike="noStrike">
                <a:solidFill>
                  <a:schemeClr val="hlink"/>
                </a:solidFill>
                <a:latin typeface="Calibri"/>
                <a:ea typeface="Calibri"/>
                <a:cs typeface="Calibri"/>
                <a:sym typeface="Calibri"/>
                <a:hlinkClick r:id="rId3"/>
              </a:rPr>
              <a:t>http://scikit-learn.org/stable/tutorial/machine_learning_map/index.html</a:t>
            </a:r>
            <a:r>
              <a:rPr i="0" lang="en-US" sz="2000" u="none" cap="none" strike="noStrike">
                <a:solidFill>
                  <a:schemeClr val="dk1"/>
                </a:solidFill>
                <a:latin typeface="Calibri"/>
                <a:ea typeface="Calibri"/>
                <a:cs typeface="Calibri"/>
                <a:sym typeface="Calibri"/>
              </a:rPr>
              <a:t> </a:t>
            </a:r>
            <a:endParaRPr sz="2000">
              <a:latin typeface="Calibri"/>
              <a:ea typeface="Calibri"/>
              <a:cs typeface="Calibri"/>
              <a:sym typeface="Calibri"/>
            </a:endParaRPr>
          </a:p>
        </p:txBody>
      </p:sp>
      <p:pic>
        <p:nvPicPr>
          <p:cNvPr id="1709" name="Google Shape;1709;p147"/>
          <p:cNvPicPr preferRelativeResize="0"/>
          <p:nvPr/>
        </p:nvPicPr>
        <p:blipFill rotWithShape="1">
          <a:blip r:embed="rId4">
            <a:alphaModFix/>
          </a:blip>
          <a:srcRect b="0" l="0" r="0" t="0"/>
          <a:stretch/>
        </p:blipFill>
        <p:spPr>
          <a:xfrm>
            <a:off x="765977" y="1171836"/>
            <a:ext cx="10456846" cy="5289494"/>
          </a:xfrm>
          <a:prstGeom prst="rect">
            <a:avLst/>
          </a:prstGeom>
          <a:noFill/>
          <a:ln>
            <a:noFill/>
          </a:ln>
        </p:spPr>
      </p:pic>
      <p:sp>
        <p:nvSpPr>
          <p:cNvPr id="1710" name="Google Shape;1710;p147"/>
          <p:cNvSpPr txBox="1"/>
          <p:nvPr>
            <p:ph type="title"/>
          </p:nvPr>
        </p:nvSpPr>
        <p:spPr>
          <a:xfrm>
            <a:off x="232575" y="71231"/>
            <a:ext cx="11018400" cy="9423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Quattrocento Sans"/>
              <a:buNone/>
            </a:pPr>
            <a:r>
              <a:rPr b="1" lang="en-US" sz="4500"/>
              <a:t>Machine Learning Complexity</a:t>
            </a:r>
            <a:endParaRPr b="1" sz="45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8" name="Shape 1718"/>
        <p:cNvGrpSpPr/>
        <p:nvPr/>
      </p:nvGrpSpPr>
      <p:grpSpPr>
        <a:xfrm>
          <a:off x="0" y="0"/>
          <a:ext cx="0" cy="0"/>
          <a:chOff x="0" y="0"/>
          <a:chExt cx="0" cy="0"/>
        </a:xfrm>
      </p:grpSpPr>
      <p:sp>
        <p:nvSpPr>
          <p:cNvPr id="1719" name="Google Shape;1719;p148"/>
          <p:cNvSpPr/>
          <p:nvPr/>
        </p:nvSpPr>
        <p:spPr>
          <a:xfrm>
            <a:off x="1322613" y="3475778"/>
            <a:ext cx="2229000" cy="922500"/>
          </a:xfrm>
          <a:prstGeom prst="roundRect">
            <a:avLst>
              <a:gd fmla="val 16667" name="adj"/>
            </a:avLst>
          </a:prstGeom>
          <a:solidFill>
            <a:srgbClr val="2E75B5"/>
          </a:solidFill>
          <a:ln>
            <a:noFill/>
          </a:ln>
        </p:spPr>
        <p:txBody>
          <a:bodyPr anchorCtr="0" anchor="ctr" bIns="46625" lIns="0" spcFirstLastPara="1" rIns="0" wrap="square" tIns="46625">
            <a:noAutofit/>
          </a:bodyPr>
          <a:lstStyle/>
          <a:p>
            <a:pPr indent="0" lvl="0" marL="0" marR="0" rtl="0" algn="ctr">
              <a:spcBef>
                <a:spcPts val="0"/>
              </a:spcBef>
              <a:spcAft>
                <a:spcPts val="0"/>
              </a:spcAft>
              <a:buNone/>
            </a:pPr>
            <a:r>
              <a:t/>
            </a:r>
            <a:endParaRPr sz="1600">
              <a:solidFill>
                <a:srgbClr val="FFFFFF"/>
              </a:solidFill>
              <a:latin typeface="Calibri"/>
              <a:ea typeface="Calibri"/>
              <a:cs typeface="Calibri"/>
              <a:sym typeface="Calibri"/>
            </a:endParaRPr>
          </a:p>
        </p:txBody>
      </p:sp>
      <p:pic>
        <p:nvPicPr>
          <p:cNvPr descr="Cloud" id="1720" name="Google Shape;1720;p148"/>
          <p:cNvPicPr preferRelativeResize="0"/>
          <p:nvPr/>
        </p:nvPicPr>
        <p:blipFill rotWithShape="1">
          <a:blip r:embed="rId3">
            <a:alphaModFix/>
          </a:blip>
          <a:srcRect b="0" l="0" r="0" t="0"/>
          <a:stretch/>
        </p:blipFill>
        <p:spPr>
          <a:xfrm>
            <a:off x="4735285" y="1961011"/>
            <a:ext cx="3184072" cy="3184072"/>
          </a:xfrm>
          <a:prstGeom prst="rect">
            <a:avLst/>
          </a:prstGeom>
          <a:noFill/>
          <a:ln>
            <a:noFill/>
          </a:ln>
        </p:spPr>
      </p:pic>
      <p:sp>
        <p:nvSpPr>
          <p:cNvPr id="1721" name="Google Shape;1721;p148"/>
          <p:cNvSpPr/>
          <p:nvPr/>
        </p:nvSpPr>
        <p:spPr>
          <a:xfrm>
            <a:off x="1322613" y="1738993"/>
            <a:ext cx="2229000" cy="922500"/>
          </a:xfrm>
          <a:prstGeom prst="roundRect">
            <a:avLst>
              <a:gd fmla="val 16667" name="adj"/>
            </a:avLst>
          </a:prstGeom>
          <a:solidFill>
            <a:schemeClr val="accent5"/>
          </a:solidFill>
          <a:ln>
            <a:noFill/>
          </a:ln>
        </p:spPr>
        <p:txBody>
          <a:bodyPr anchorCtr="0" anchor="ctr" bIns="46625" lIns="0" spcFirstLastPara="1" rIns="0" wrap="square" tIns="46625">
            <a:noAutofit/>
          </a:bodyPr>
          <a:lstStyle/>
          <a:p>
            <a:pPr indent="0" lvl="0" marL="0" marR="0" rtl="0" algn="ctr">
              <a:spcBef>
                <a:spcPts val="0"/>
              </a:spcBef>
              <a:spcAft>
                <a:spcPts val="0"/>
              </a:spcAft>
              <a:buNone/>
            </a:pPr>
            <a:r>
              <a:t/>
            </a:r>
            <a:endParaRPr sz="1600">
              <a:solidFill>
                <a:srgbClr val="FFFFFF"/>
              </a:solidFill>
              <a:latin typeface="Calibri"/>
              <a:ea typeface="Calibri"/>
              <a:cs typeface="Calibri"/>
              <a:sym typeface="Calibri"/>
            </a:endParaRPr>
          </a:p>
        </p:txBody>
      </p:sp>
      <p:sp>
        <p:nvSpPr>
          <p:cNvPr id="1722" name="Google Shape;1722;p148"/>
          <p:cNvSpPr txBox="1"/>
          <p:nvPr/>
        </p:nvSpPr>
        <p:spPr>
          <a:xfrm>
            <a:off x="1861456" y="2016575"/>
            <a:ext cx="1330800" cy="307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Dataset</a:t>
            </a:r>
            <a:endParaRPr sz="2000">
              <a:latin typeface="Calibri"/>
              <a:ea typeface="Calibri"/>
              <a:cs typeface="Calibri"/>
              <a:sym typeface="Calibri"/>
            </a:endParaRPr>
          </a:p>
        </p:txBody>
      </p:sp>
      <p:sp>
        <p:nvSpPr>
          <p:cNvPr id="1723" name="Google Shape;1723;p148"/>
          <p:cNvSpPr txBox="1"/>
          <p:nvPr/>
        </p:nvSpPr>
        <p:spPr>
          <a:xfrm>
            <a:off x="1858739" y="3630386"/>
            <a:ext cx="1511100" cy="615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Training Algorithm 1</a:t>
            </a:r>
            <a:endParaRPr/>
          </a:p>
        </p:txBody>
      </p:sp>
      <p:sp>
        <p:nvSpPr>
          <p:cNvPr id="1724" name="Google Shape;1724;p148"/>
          <p:cNvSpPr/>
          <p:nvPr/>
        </p:nvSpPr>
        <p:spPr>
          <a:xfrm>
            <a:off x="1387930" y="5282300"/>
            <a:ext cx="2229000" cy="922500"/>
          </a:xfrm>
          <a:prstGeom prst="roundRect">
            <a:avLst>
              <a:gd fmla="val 16667" name="adj"/>
            </a:avLst>
          </a:prstGeom>
          <a:solidFill>
            <a:srgbClr val="00B050"/>
          </a:solidFill>
          <a:ln>
            <a:noFill/>
          </a:ln>
        </p:spPr>
        <p:txBody>
          <a:bodyPr anchorCtr="0" anchor="ctr" bIns="46625" lIns="0" spcFirstLastPara="1" rIns="0" wrap="square" tIns="46625">
            <a:noAutofit/>
          </a:bodyPr>
          <a:lstStyle/>
          <a:p>
            <a:pPr indent="0" lvl="0" marL="0" marR="0" rtl="0" algn="ctr">
              <a:spcBef>
                <a:spcPts val="0"/>
              </a:spcBef>
              <a:spcAft>
                <a:spcPts val="0"/>
              </a:spcAft>
              <a:buNone/>
            </a:pPr>
            <a:r>
              <a:t/>
            </a:r>
            <a:endParaRPr sz="1600">
              <a:solidFill>
                <a:srgbClr val="FFFFFF"/>
              </a:solidFill>
              <a:latin typeface="Calibri"/>
              <a:ea typeface="Calibri"/>
              <a:cs typeface="Calibri"/>
              <a:sym typeface="Calibri"/>
            </a:endParaRPr>
          </a:p>
        </p:txBody>
      </p:sp>
      <p:sp>
        <p:nvSpPr>
          <p:cNvPr id="1725" name="Google Shape;1725;p148"/>
          <p:cNvSpPr txBox="1"/>
          <p:nvPr/>
        </p:nvSpPr>
        <p:spPr>
          <a:xfrm>
            <a:off x="1494067" y="5478245"/>
            <a:ext cx="2229000" cy="615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Hyperparameter</a:t>
            </a:r>
            <a:endParaRPr sz="2000">
              <a:latin typeface="Calibri"/>
              <a:ea typeface="Calibri"/>
              <a:cs typeface="Calibri"/>
              <a:sym typeface="Calibri"/>
            </a:endParaRPr>
          </a:p>
          <a:p>
            <a:pPr indent="0" lvl="0" marL="0" marR="0" rtl="0" algn="l">
              <a:spcBef>
                <a:spcPts val="0"/>
              </a:spcBef>
              <a:spcAft>
                <a:spcPts val="0"/>
              </a:spcAft>
              <a:buNone/>
            </a:pPr>
            <a:r>
              <a:rPr b="1" lang="en-US" sz="2000">
                <a:solidFill>
                  <a:schemeClr val="lt1"/>
                </a:solidFill>
                <a:latin typeface="Calibri"/>
                <a:ea typeface="Calibri"/>
                <a:cs typeface="Calibri"/>
                <a:sym typeface="Calibri"/>
              </a:rPr>
              <a:t>Values – config 1</a:t>
            </a:r>
            <a:endParaRPr sz="2000">
              <a:latin typeface="Calibri"/>
              <a:ea typeface="Calibri"/>
              <a:cs typeface="Calibri"/>
              <a:sym typeface="Calibri"/>
            </a:endParaRPr>
          </a:p>
        </p:txBody>
      </p:sp>
      <p:sp>
        <p:nvSpPr>
          <p:cNvPr id="1726" name="Google Shape;1726;p148"/>
          <p:cNvSpPr/>
          <p:nvPr/>
        </p:nvSpPr>
        <p:spPr>
          <a:xfrm>
            <a:off x="8942624" y="3497037"/>
            <a:ext cx="2229000" cy="922500"/>
          </a:xfrm>
          <a:prstGeom prst="roundRect">
            <a:avLst>
              <a:gd fmla="val 16667" name="adj"/>
            </a:avLst>
          </a:prstGeom>
          <a:solidFill>
            <a:schemeClr val="accent2"/>
          </a:solidFill>
          <a:ln>
            <a:noFill/>
          </a:ln>
        </p:spPr>
        <p:txBody>
          <a:bodyPr anchorCtr="0" anchor="ctr" bIns="46625" lIns="0" spcFirstLastPara="1" rIns="0" wrap="square" tIns="46625">
            <a:noAutofit/>
          </a:bodyPr>
          <a:lstStyle/>
          <a:p>
            <a:pPr indent="0" lvl="0" marL="0" marR="0" rtl="0" algn="ctr">
              <a:spcBef>
                <a:spcPts val="0"/>
              </a:spcBef>
              <a:spcAft>
                <a:spcPts val="0"/>
              </a:spcAft>
              <a:buNone/>
            </a:pPr>
            <a:r>
              <a:t/>
            </a:r>
            <a:endParaRPr sz="1600">
              <a:solidFill>
                <a:srgbClr val="FFFFFF"/>
              </a:solidFill>
              <a:latin typeface="Calibri"/>
              <a:ea typeface="Calibri"/>
              <a:cs typeface="Calibri"/>
              <a:sym typeface="Calibri"/>
            </a:endParaRPr>
          </a:p>
        </p:txBody>
      </p:sp>
      <p:sp>
        <p:nvSpPr>
          <p:cNvPr id="1727" name="Google Shape;1727;p148"/>
          <p:cNvSpPr txBox="1"/>
          <p:nvPr/>
        </p:nvSpPr>
        <p:spPr>
          <a:xfrm>
            <a:off x="9481467" y="3790947"/>
            <a:ext cx="1330800" cy="307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Model 1</a:t>
            </a:r>
            <a:endParaRPr/>
          </a:p>
        </p:txBody>
      </p:sp>
      <p:cxnSp>
        <p:nvCxnSpPr>
          <p:cNvPr id="1728" name="Google Shape;1728;p148"/>
          <p:cNvCxnSpPr/>
          <p:nvPr/>
        </p:nvCxnSpPr>
        <p:spPr>
          <a:xfrm>
            <a:off x="3551463" y="3932082"/>
            <a:ext cx="1412400" cy="0"/>
          </a:xfrm>
          <a:prstGeom prst="straightConnector1">
            <a:avLst/>
          </a:prstGeom>
          <a:noFill/>
          <a:ln cap="flat" cmpd="sng" w="63500">
            <a:solidFill>
              <a:srgbClr val="002060"/>
            </a:solidFill>
            <a:prstDash val="solid"/>
            <a:miter lim="800000"/>
            <a:headEnd len="sm" w="sm" type="none"/>
            <a:tailEnd len="med" w="med" type="triangle"/>
          </a:ln>
        </p:spPr>
      </p:cxnSp>
      <p:cxnSp>
        <p:nvCxnSpPr>
          <p:cNvPr id="1729" name="Google Shape;1729;p148"/>
          <p:cNvCxnSpPr>
            <a:endCxn id="1726" idx="1"/>
          </p:cNvCxnSpPr>
          <p:nvPr/>
        </p:nvCxnSpPr>
        <p:spPr>
          <a:xfrm>
            <a:off x="7726124" y="3936987"/>
            <a:ext cx="1216500" cy="21300"/>
          </a:xfrm>
          <a:prstGeom prst="straightConnector1">
            <a:avLst/>
          </a:prstGeom>
          <a:noFill/>
          <a:ln cap="flat" cmpd="sng" w="63500">
            <a:solidFill>
              <a:srgbClr val="002060"/>
            </a:solidFill>
            <a:prstDash val="solid"/>
            <a:miter lim="800000"/>
            <a:headEnd len="sm" w="sm" type="none"/>
            <a:tailEnd len="med" w="med" type="triangle"/>
          </a:ln>
        </p:spPr>
      </p:cxnSp>
      <p:cxnSp>
        <p:nvCxnSpPr>
          <p:cNvPr id="1730" name="Google Shape;1730;p148"/>
          <p:cNvCxnSpPr>
            <a:stCxn id="1721" idx="3"/>
          </p:cNvCxnSpPr>
          <p:nvPr/>
        </p:nvCxnSpPr>
        <p:spPr>
          <a:xfrm>
            <a:off x="3551613" y="2200243"/>
            <a:ext cx="2544600" cy="534900"/>
          </a:xfrm>
          <a:prstGeom prst="bentConnector3">
            <a:avLst>
              <a:gd fmla="val 100051" name="adj1"/>
            </a:avLst>
          </a:prstGeom>
          <a:noFill/>
          <a:ln cap="flat" cmpd="sng" w="63500">
            <a:solidFill>
              <a:srgbClr val="002060"/>
            </a:solidFill>
            <a:prstDash val="solid"/>
            <a:miter lim="800000"/>
            <a:headEnd len="sm" w="sm" type="none"/>
            <a:tailEnd len="med" w="med" type="triangle"/>
          </a:ln>
        </p:spPr>
      </p:cxnSp>
      <p:cxnSp>
        <p:nvCxnSpPr>
          <p:cNvPr id="1731" name="Google Shape;1731;p148"/>
          <p:cNvCxnSpPr/>
          <p:nvPr/>
        </p:nvCxnSpPr>
        <p:spPr>
          <a:xfrm flipH="1" rot="10800000">
            <a:off x="3616780" y="4341982"/>
            <a:ext cx="2612700" cy="1401600"/>
          </a:xfrm>
          <a:prstGeom prst="bentConnector3">
            <a:avLst>
              <a:gd fmla="val 99683" name="adj1"/>
            </a:avLst>
          </a:prstGeom>
          <a:noFill/>
          <a:ln cap="flat" cmpd="sng" w="63500">
            <a:solidFill>
              <a:srgbClr val="002060"/>
            </a:solidFill>
            <a:prstDash val="solid"/>
            <a:miter lim="800000"/>
            <a:headEnd len="sm" w="sm" type="none"/>
            <a:tailEnd len="med" w="med" type="triangle"/>
          </a:ln>
        </p:spPr>
      </p:cxnSp>
      <p:sp>
        <p:nvSpPr>
          <p:cNvPr id="1732" name="Google Shape;1732;p148"/>
          <p:cNvSpPr/>
          <p:nvPr/>
        </p:nvSpPr>
        <p:spPr>
          <a:xfrm>
            <a:off x="1622456" y="5426540"/>
            <a:ext cx="2229000" cy="922500"/>
          </a:xfrm>
          <a:prstGeom prst="roundRect">
            <a:avLst>
              <a:gd fmla="val 16667" name="adj"/>
            </a:avLst>
          </a:prstGeom>
          <a:solidFill>
            <a:srgbClr val="00B050"/>
          </a:solidFill>
          <a:ln>
            <a:noFill/>
          </a:ln>
        </p:spPr>
        <p:txBody>
          <a:bodyPr anchorCtr="0" anchor="ctr" bIns="46625" lIns="0" spcFirstLastPara="1" rIns="0" wrap="square" tIns="46625">
            <a:noAutofit/>
          </a:bodyPr>
          <a:lstStyle/>
          <a:p>
            <a:pPr indent="0" lvl="0" marL="0" marR="0" rtl="0" algn="ctr">
              <a:spcBef>
                <a:spcPts val="0"/>
              </a:spcBef>
              <a:spcAft>
                <a:spcPts val="0"/>
              </a:spcAft>
              <a:buNone/>
            </a:pPr>
            <a:r>
              <a:t/>
            </a:r>
            <a:endParaRPr sz="1600">
              <a:solidFill>
                <a:srgbClr val="FFFFFF"/>
              </a:solidFill>
              <a:latin typeface="Calibri"/>
              <a:ea typeface="Calibri"/>
              <a:cs typeface="Calibri"/>
              <a:sym typeface="Calibri"/>
            </a:endParaRPr>
          </a:p>
        </p:txBody>
      </p:sp>
      <p:sp>
        <p:nvSpPr>
          <p:cNvPr id="1733" name="Google Shape;1733;p148"/>
          <p:cNvSpPr txBox="1"/>
          <p:nvPr/>
        </p:nvSpPr>
        <p:spPr>
          <a:xfrm>
            <a:off x="1728593" y="5622485"/>
            <a:ext cx="2229000" cy="615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Hyperparameter</a:t>
            </a:r>
            <a:endParaRPr/>
          </a:p>
          <a:p>
            <a:pPr indent="0" lvl="0" marL="0" marR="0" rtl="0" algn="l">
              <a:spcBef>
                <a:spcPts val="0"/>
              </a:spcBef>
              <a:spcAft>
                <a:spcPts val="0"/>
              </a:spcAft>
              <a:buNone/>
            </a:pPr>
            <a:r>
              <a:rPr b="1" lang="en-US" sz="2000">
                <a:solidFill>
                  <a:schemeClr val="lt1"/>
                </a:solidFill>
                <a:latin typeface="Calibri"/>
                <a:ea typeface="Calibri"/>
                <a:cs typeface="Calibri"/>
                <a:sym typeface="Calibri"/>
              </a:rPr>
              <a:t>Values – config 2</a:t>
            </a:r>
            <a:endParaRPr/>
          </a:p>
        </p:txBody>
      </p:sp>
      <p:sp>
        <p:nvSpPr>
          <p:cNvPr id="1734" name="Google Shape;1734;p148"/>
          <p:cNvSpPr/>
          <p:nvPr/>
        </p:nvSpPr>
        <p:spPr>
          <a:xfrm>
            <a:off x="9086382" y="3671053"/>
            <a:ext cx="2229000" cy="922500"/>
          </a:xfrm>
          <a:prstGeom prst="roundRect">
            <a:avLst>
              <a:gd fmla="val 16667" name="adj"/>
            </a:avLst>
          </a:prstGeom>
          <a:solidFill>
            <a:schemeClr val="accent2"/>
          </a:solidFill>
          <a:ln>
            <a:noFill/>
          </a:ln>
        </p:spPr>
        <p:txBody>
          <a:bodyPr anchorCtr="0" anchor="ctr" bIns="46625" lIns="0" spcFirstLastPara="1" rIns="0" wrap="square" tIns="46625">
            <a:noAutofit/>
          </a:bodyPr>
          <a:lstStyle/>
          <a:p>
            <a:pPr indent="0" lvl="0" marL="0" marR="0" rtl="0" algn="ctr">
              <a:spcBef>
                <a:spcPts val="0"/>
              </a:spcBef>
              <a:spcAft>
                <a:spcPts val="0"/>
              </a:spcAft>
              <a:buNone/>
            </a:pPr>
            <a:r>
              <a:t/>
            </a:r>
            <a:endParaRPr sz="1600">
              <a:solidFill>
                <a:srgbClr val="FFFFFF"/>
              </a:solidFill>
              <a:latin typeface="Calibri"/>
              <a:ea typeface="Calibri"/>
              <a:cs typeface="Calibri"/>
              <a:sym typeface="Calibri"/>
            </a:endParaRPr>
          </a:p>
        </p:txBody>
      </p:sp>
      <p:sp>
        <p:nvSpPr>
          <p:cNvPr id="1735" name="Google Shape;1735;p148"/>
          <p:cNvSpPr txBox="1"/>
          <p:nvPr/>
        </p:nvSpPr>
        <p:spPr>
          <a:xfrm>
            <a:off x="9625225" y="3964963"/>
            <a:ext cx="1330800" cy="307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Model 2</a:t>
            </a:r>
            <a:endParaRPr/>
          </a:p>
        </p:txBody>
      </p:sp>
      <p:sp>
        <p:nvSpPr>
          <p:cNvPr id="1736" name="Google Shape;1736;p148"/>
          <p:cNvSpPr/>
          <p:nvPr/>
        </p:nvSpPr>
        <p:spPr>
          <a:xfrm>
            <a:off x="1847030" y="5622485"/>
            <a:ext cx="2229000" cy="922500"/>
          </a:xfrm>
          <a:prstGeom prst="roundRect">
            <a:avLst>
              <a:gd fmla="val 16667" name="adj"/>
            </a:avLst>
          </a:prstGeom>
          <a:solidFill>
            <a:srgbClr val="00B050"/>
          </a:solidFill>
          <a:ln>
            <a:noFill/>
          </a:ln>
        </p:spPr>
        <p:txBody>
          <a:bodyPr anchorCtr="0" anchor="ctr" bIns="46625" lIns="0" spcFirstLastPara="1" rIns="0" wrap="square" tIns="46625">
            <a:noAutofit/>
          </a:bodyPr>
          <a:lstStyle/>
          <a:p>
            <a:pPr indent="0" lvl="0" marL="0" marR="0" rtl="0" algn="ctr">
              <a:spcBef>
                <a:spcPts val="0"/>
              </a:spcBef>
              <a:spcAft>
                <a:spcPts val="0"/>
              </a:spcAft>
              <a:buNone/>
            </a:pPr>
            <a:r>
              <a:t/>
            </a:r>
            <a:endParaRPr sz="1600">
              <a:solidFill>
                <a:srgbClr val="FFFFFF"/>
              </a:solidFill>
              <a:latin typeface="Calibri"/>
              <a:ea typeface="Calibri"/>
              <a:cs typeface="Calibri"/>
              <a:sym typeface="Calibri"/>
            </a:endParaRPr>
          </a:p>
        </p:txBody>
      </p:sp>
      <p:sp>
        <p:nvSpPr>
          <p:cNvPr id="1737" name="Google Shape;1737;p148"/>
          <p:cNvSpPr txBox="1"/>
          <p:nvPr/>
        </p:nvSpPr>
        <p:spPr>
          <a:xfrm>
            <a:off x="1904045" y="5780652"/>
            <a:ext cx="2229000" cy="615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Hyperparameter</a:t>
            </a:r>
            <a:endParaRPr/>
          </a:p>
          <a:p>
            <a:pPr indent="0" lvl="0" marL="0" marR="0" rtl="0" algn="l">
              <a:spcBef>
                <a:spcPts val="0"/>
              </a:spcBef>
              <a:spcAft>
                <a:spcPts val="0"/>
              </a:spcAft>
              <a:buNone/>
            </a:pPr>
            <a:r>
              <a:rPr b="1" lang="en-US" sz="2000">
                <a:solidFill>
                  <a:schemeClr val="lt1"/>
                </a:solidFill>
                <a:latin typeface="Calibri"/>
                <a:ea typeface="Calibri"/>
                <a:cs typeface="Calibri"/>
                <a:sym typeface="Calibri"/>
              </a:rPr>
              <a:t>Values – config 3</a:t>
            </a:r>
            <a:endParaRPr/>
          </a:p>
        </p:txBody>
      </p:sp>
      <p:sp>
        <p:nvSpPr>
          <p:cNvPr id="1738" name="Google Shape;1738;p148"/>
          <p:cNvSpPr/>
          <p:nvPr/>
        </p:nvSpPr>
        <p:spPr>
          <a:xfrm>
            <a:off x="9284890" y="3867641"/>
            <a:ext cx="2229000" cy="922500"/>
          </a:xfrm>
          <a:prstGeom prst="roundRect">
            <a:avLst>
              <a:gd fmla="val 16667" name="adj"/>
            </a:avLst>
          </a:prstGeom>
          <a:solidFill>
            <a:schemeClr val="accent2"/>
          </a:solidFill>
          <a:ln>
            <a:noFill/>
          </a:ln>
        </p:spPr>
        <p:txBody>
          <a:bodyPr anchorCtr="0" anchor="ctr" bIns="46625" lIns="0" spcFirstLastPara="1" rIns="0" wrap="square" tIns="46625">
            <a:noAutofit/>
          </a:bodyPr>
          <a:lstStyle/>
          <a:p>
            <a:pPr indent="0" lvl="0" marL="0" marR="0" rtl="0" algn="ctr">
              <a:spcBef>
                <a:spcPts val="0"/>
              </a:spcBef>
              <a:spcAft>
                <a:spcPts val="0"/>
              </a:spcAft>
              <a:buNone/>
            </a:pPr>
            <a:r>
              <a:t/>
            </a:r>
            <a:endParaRPr sz="1600">
              <a:solidFill>
                <a:srgbClr val="FFFFFF"/>
              </a:solidFill>
              <a:latin typeface="Calibri"/>
              <a:ea typeface="Calibri"/>
              <a:cs typeface="Calibri"/>
              <a:sym typeface="Calibri"/>
            </a:endParaRPr>
          </a:p>
        </p:txBody>
      </p:sp>
      <p:sp>
        <p:nvSpPr>
          <p:cNvPr id="1739" name="Google Shape;1739;p148"/>
          <p:cNvSpPr txBox="1"/>
          <p:nvPr/>
        </p:nvSpPr>
        <p:spPr>
          <a:xfrm>
            <a:off x="9823733" y="4161551"/>
            <a:ext cx="1330800" cy="307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Model 3</a:t>
            </a:r>
            <a:endParaRPr/>
          </a:p>
        </p:txBody>
      </p:sp>
      <p:sp>
        <p:nvSpPr>
          <p:cNvPr id="1740" name="Google Shape;1740;p148"/>
          <p:cNvSpPr txBox="1"/>
          <p:nvPr/>
        </p:nvSpPr>
        <p:spPr>
          <a:xfrm>
            <a:off x="5484629" y="3387413"/>
            <a:ext cx="1674000" cy="9234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2000">
                <a:solidFill>
                  <a:schemeClr val="lt1"/>
                </a:solidFill>
                <a:latin typeface="Calibri"/>
                <a:ea typeface="Calibri"/>
                <a:cs typeface="Calibri"/>
                <a:sym typeface="Calibri"/>
              </a:rPr>
              <a:t>Model Training</a:t>
            </a:r>
            <a:endParaRPr sz="2000">
              <a:latin typeface="Calibri"/>
              <a:ea typeface="Calibri"/>
              <a:cs typeface="Calibri"/>
              <a:sym typeface="Calibri"/>
            </a:endParaRPr>
          </a:p>
          <a:p>
            <a:pPr indent="0" lvl="0" marL="0" marR="0" rtl="0" algn="ctr">
              <a:spcBef>
                <a:spcPts val="0"/>
              </a:spcBef>
              <a:spcAft>
                <a:spcPts val="0"/>
              </a:spcAft>
              <a:buNone/>
            </a:pPr>
            <a:r>
              <a:rPr b="1" lang="en-US" sz="2000">
                <a:solidFill>
                  <a:schemeClr val="lt1"/>
                </a:solidFill>
                <a:latin typeface="Calibri"/>
                <a:ea typeface="Calibri"/>
                <a:cs typeface="Calibri"/>
                <a:sym typeface="Calibri"/>
              </a:rPr>
              <a:t>Infrastructure</a:t>
            </a:r>
            <a:endParaRPr sz="2000">
              <a:latin typeface="Calibri"/>
              <a:ea typeface="Calibri"/>
              <a:cs typeface="Calibri"/>
              <a:sym typeface="Calibri"/>
            </a:endParaRPr>
          </a:p>
        </p:txBody>
      </p:sp>
      <p:sp>
        <p:nvSpPr>
          <p:cNvPr id="1741" name="Google Shape;1741;p148"/>
          <p:cNvSpPr/>
          <p:nvPr/>
        </p:nvSpPr>
        <p:spPr>
          <a:xfrm>
            <a:off x="1478976" y="3630386"/>
            <a:ext cx="2229000" cy="922500"/>
          </a:xfrm>
          <a:prstGeom prst="roundRect">
            <a:avLst>
              <a:gd fmla="val 16667" name="adj"/>
            </a:avLst>
          </a:prstGeom>
          <a:solidFill>
            <a:srgbClr val="2E75B5"/>
          </a:solidFill>
          <a:ln>
            <a:noFill/>
          </a:ln>
        </p:spPr>
        <p:txBody>
          <a:bodyPr anchorCtr="0" anchor="ctr" bIns="46625" lIns="0" spcFirstLastPara="1" rIns="0" wrap="square" tIns="46625">
            <a:noAutofit/>
          </a:bodyPr>
          <a:lstStyle/>
          <a:p>
            <a:pPr indent="0" lvl="0" marL="0" marR="0" rtl="0" algn="ctr">
              <a:spcBef>
                <a:spcPts val="0"/>
              </a:spcBef>
              <a:spcAft>
                <a:spcPts val="0"/>
              </a:spcAft>
              <a:buNone/>
            </a:pPr>
            <a:r>
              <a:t/>
            </a:r>
            <a:endParaRPr sz="1600">
              <a:solidFill>
                <a:srgbClr val="FFFFFF"/>
              </a:solidFill>
              <a:latin typeface="Calibri"/>
              <a:ea typeface="Calibri"/>
              <a:cs typeface="Calibri"/>
              <a:sym typeface="Calibri"/>
            </a:endParaRPr>
          </a:p>
        </p:txBody>
      </p:sp>
      <p:sp>
        <p:nvSpPr>
          <p:cNvPr id="1742" name="Google Shape;1742;p148"/>
          <p:cNvSpPr txBox="1"/>
          <p:nvPr/>
        </p:nvSpPr>
        <p:spPr>
          <a:xfrm>
            <a:off x="2011139" y="3782786"/>
            <a:ext cx="1511100" cy="615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Training Algorithm 2</a:t>
            </a:r>
            <a:endParaRPr sz="2000">
              <a:latin typeface="Calibri"/>
              <a:ea typeface="Calibri"/>
              <a:cs typeface="Calibri"/>
              <a:sym typeface="Calibri"/>
            </a:endParaRPr>
          </a:p>
        </p:txBody>
      </p:sp>
      <p:sp>
        <p:nvSpPr>
          <p:cNvPr id="1743" name="Google Shape;1743;p148"/>
          <p:cNvSpPr/>
          <p:nvPr/>
        </p:nvSpPr>
        <p:spPr>
          <a:xfrm>
            <a:off x="1999430" y="5774885"/>
            <a:ext cx="2229000" cy="922500"/>
          </a:xfrm>
          <a:prstGeom prst="roundRect">
            <a:avLst>
              <a:gd fmla="val 16667" name="adj"/>
            </a:avLst>
          </a:prstGeom>
          <a:solidFill>
            <a:srgbClr val="00B050"/>
          </a:solidFill>
          <a:ln>
            <a:noFill/>
          </a:ln>
        </p:spPr>
        <p:txBody>
          <a:bodyPr anchorCtr="0" anchor="ctr" bIns="46625" lIns="0" spcFirstLastPara="1" rIns="0" wrap="square" tIns="46625">
            <a:noAutofit/>
          </a:bodyPr>
          <a:lstStyle/>
          <a:p>
            <a:pPr indent="0" lvl="0" marL="0" marR="0" rtl="0" algn="ctr">
              <a:spcBef>
                <a:spcPts val="0"/>
              </a:spcBef>
              <a:spcAft>
                <a:spcPts val="0"/>
              </a:spcAft>
              <a:buNone/>
            </a:pPr>
            <a:r>
              <a:t/>
            </a:r>
            <a:endParaRPr sz="1600">
              <a:solidFill>
                <a:srgbClr val="FFFFFF"/>
              </a:solidFill>
              <a:latin typeface="Calibri"/>
              <a:ea typeface="Calibri"/>
              <a:cs typeface="Calibri"/>
              <a:sym typeface="Calibri"/>
            </a:endParaRPr>
          </a:p>
        </p:txBody>
      </p:sp>
      <p:sp>
        <p:nvSpPr>
          <p:cNvPr id="1744" name="Google Shape;1744;p148"/>
          <p:cNvSpPr txBox="1"/>
          <p:nvPr/>
        </p:nvSpPr>
        <p:spPr>
          <a:xfrm>
            <a:off x="2056450" y="5933050"/>
            <a:ext cx="2076300" cy="764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Hyperparameter</a:t>
            </a:r>
            <a:endParaRPr sz="2000">
              <a:latin typeface="Calibri"/>
              <a:ea typeface="Calibri"/>
              <a:cs typeface="Calibri"/>
              <a:sym typeface="Calibri"/>
            </a:endParaRPr>
          </a:p>
          <a:p>
            <a:pPr indent="0" lvl="0" marL="0" marR="0" rtl="0" algn="l">
              <a:spcBef>
                <a:spcPts val="0"/>
              </a:spcBef>
              <a:spcAft>
                <a:spcPts val="0"/>
              </a:spcAft>
              <a:buNone/>
            </a:pPr>
            <a:r>
              <a:rPr b="1" lang="en-US" sz="2000">
                <a:solidFill>
                  <a:schemeClr val="lt1"/>
                </a:solidFill>
                <a:latin typeface="Calibri"/>
                <a:ea typeface="Calibri"/>
                <a:cs typeface="Calibri"/>
                <a:sym typeface="Calibri"/>
              </a:rPr>
              <a:t>Values – config 4</a:t>
            </a:r>
            <a:endParaRPr sz="2000">
              <a:latin typeface="Calibri"/>
              <a:ea typeface="Calibri"/>
              <a:cs typeface="Calibri"/>
              <a:sym typeface="Calibri"/>
            </a:endParaRPr>
          </a:p>
        </p:txBody>
      </p:sp>
      <p:sp>
        <p:nvSpPr>
          <p:cNvPr id="1745" name="Google Shape;1745;p148"/>
          <p:cNvSpPr/>
          <p:nvPr/>
        </p:nvSpPr>
        <p:spPr>
          <a:xfrm>
            <a:off x="9437290" y="4020041"/>
            <a:ext cx="2229000" cy="922500"/>
          </a:xfrm>
          <a:prstGeom prst="roundRect">
            <a:avLst>
              <a:gd fmla="val 16667" name="adj"/>
            </a:avLst>
          </a:prstGeom>
          <a:solidFill>
            <a:schemeClr val="accent2"/>
          </a:solidFill>
          <a:ln>
            <a:noFill/>
          </a:ln>
        </p:spPr>
        <p:txBody>
          <a:bodyPr anchorCtr="0" anchor="ctr" bIns="46625" lIns="0" spcFirstLastPara="1" rIns="0" wrap="square" tIns="46625">
            <a:noAutofit/>
          </a:bodyPr>
          <a:lstStyle/>
          <a:p>
            <a:pPr indent="0" lvl="0" marL="0" marR="0" rtl="0" algn="ctr">
              <a:spcBef>
                <a:spcPts val="0"/>
              </a:spcBef>
              <a:spcAft>
                <a:spcPts val="0"/>
              </a:spcAft>
              <a:buNone/>
            </a:pPr>
            <a:r>
              <a:t/>
            </a:r>
            <a:endParaRPr sz="1600">
              <a:solidFill>
                <a:srgbClr val="FFFFFF"/>
              </a:solidFill>
              <a:latin typeface="Calibri"/>
              <a:ea typeface="Calibri"/>
              <a:cs typeface="Calibri"/>
              <a:sym typeface="Calibri"/>
            </a:endParaRPr>
          </a:p>
        </p:txBody>
      </p:sp>
      <p:sp>
        <p:nvSpPr>
          <p:cNvPr id="1746" name="Google Shape;1746;p148"/>
          <p:cNvSpPr txBox="1"/>
          <p:nvPr/>
        </p:nvSpPr>
        <p:spPr>
          <a:xfrm>
            <a:off x="9976133" y="4313951"/>
            <a:ext cx="1330800" cy="307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Model 4</a:t>
            </a:r>
            <a:endParaRPr sz="2000">
              <a:latin typeface="Calibri"/>
              <a:ea typeface="Calibri"/>
              <a:cs typeface="Calibri"/>
              <a:sym typeface="Calibri"/>
            </a:endParaRPr>
          </a:p>
        </p:txBody>
      </p:sp>
      <p:sp>
        <p:nvSpPr>
          <p:cNvPr id="1747" name="Google Shape;1747;p148"/>
          <p:cNvSpPr txBox="1"/>
          <p:nvPr/>
        </p:nvSpPr>
        <p:spPr>
          <a:xfrm>
            <a:off x="8964523" y="5873060"/>
            <a:ext cx="3049200" cy="430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Repetitive &amp; Manual</a:t>
            </a:r>
            <a:endParaRPr sz="2800">
              <a:latin typeface="Calibri"/>
              <a:ea typeface="Calibri"/>
              <a:cs typeface="Calibri"/>
              <a:sym typeface="Calibri"/>
            </a:endParaRPr>
          </a:p>
        </p:txBody>
      </p:sp>
      <p:sp>
        <p:nvSpPr>
          <p:cNvPr id="1748" name="Google Shape;1748;p148"/>
          <p:cNvSpPr txBox="1"/>
          <p:nvPr>
            <p:ph type="title"/>
          </p:nvPr>
        </p:nvSpPr>
        <p:spPr>
          <a:xfrm>
            <a:off x="304800" y="75800"/>
            <a:ext cx="10515600" cy="1021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Quattrocento Sans"/>
              <a:buNone/>
            </a:pPr>
            <a:r>
              <a:rPr b="1" lang="en-US" sz="4500"/>
              <a:t>Model Selection &amp; Hyperparameter Tuning</a:t>
            </a:r>
            <a:endParaRPr b="1" sz="4500"/>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3"/>
                                        </p:tgtEl>
                                        <p:attrNameLst>
                                          <p:attrName>style.visibility</p:attrName>
                                        </p:attrNameLst>
                                      </p:cBhvr>
                                      <p:to>
                                        <p:strVal val="visible"/>
                                      </p:to>
                                    </p:set>
                                    <p:animEffect filter="fade" transition="in">
                                      <p:cBhvr>
                                        <p:cTn dur="500"/>
                                        <p:tgtEl>
                                          <p:spTgt spid="1723"/>
                                        </p:tgtEl>
                                      </p:cBhvr>
                                    </p:animEffect>
                                  </p:childTnLst>
                                </p:cTn>
                              </p:par>
                              <p:par>
                                <p:cTn fill="hold" nodeType="withEffect" presetClass="entr" presetID="10" presetSubtype="0">
                                  <p:stCondLst>
                                    <p:cond delay="0"/>
                                  </p:stCondLst>
                                  <p:childTnLst>
                                    <p:set>
                                      <p:cBhvr>
                                        <p:cTn dur="1" fill="hold">
                                          <p:stCondLst>
                                            <p:cond delay="0"/>
                                          </p:stCondLst>
                                        </p:cTn>
                                        <p:tgtEl>
                                          <p:spTgt spid="1719"/>
                                        </p:tgtEl>
                                        <p:attrNameLst>
                                          <p:attrName>style.visibility</p:attrName>
                                        </p:attrNameLst>
                                      </p:cBhvr>
                                      <p:to>
                                        <p:strVal val="visible"/>
                                      </p:to>
                                    </p:set>
                                    <p:animEffect filter="fade" transition="in">
                                      <p:cBhvr>
                                        <p:cTn dur="500"/>
                                        <p:tgtEl>
                                          <p:spTgt spid="1719"/>
                                        </p:tgtEl>
                                      </p:cBhvr>
                                    </p:animEffect>
                                  </p:childTnLst>
                                </p:cTn>
                              </p:par>
                              <p:par>
                                <p:cTn fill="hold" nodeType="withEffect" presetClass="entr" presetID="10" presetSubtype="0">
                                  <p:stCondLst>
                                    <p:cond delay="0"/>
                                  </p:stCondLst>
                                  <p:childTnLst>
                                    <p:set>
                                      <p:cBhvr>
                                        <p:cTn dur="1" fill="hold">
                                          <p:stCondLst>
                                            <p:cond delay="0"/>
                                          </p:stCondLst>
                                        </p:cTn>
                                        <p:tgtEl>
                                          <p:spTgt spid="1728"/>
                                        </p:tgtEl>
                                        <p:attrNameLst>
                                          <p:attrName>style.visibility</p:attrName>
                                        </p:attrNameLst>
                                      </p:cBhvr>
                                      <p:to>
                                        <p:strVal val="visible"/>
                                      </p:to>
                                    </p:set>
                                    <p:animEffect filter="fade" transition="in">
                                      <p:cBhvr>
                                        <p:cTn dur="500"/>
                                        <p:tgtEl>
                                          <p:spTgt spid="17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7"/>
                                        </p:tgtEl>
                                        <p:attrNameLst>
                                          <p:attrName>style.visibility</p:attrName>
                                        </p:attrNameLst>
                                      </p:cBhvr>
                                      <p:to>
                                        <p:strVal val="visible"/>
                                      </p:to>
                                    </p:set>
                                    <p:animEffect filter="fade" transition="in">
                                      <p:cBhvr>
                                        <p:cTn dur="500"/>
                                        <p:tgtEl>
                                          <p:spTgt spid="17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6" name="Shape 1756"/>
        <p:cNvGrpSpPr/>
        <p:nvPr/>
      </p:nvGrpSpPr>
      <p:grpSpPr>
        <a:xfrm>
          <a:off x="0" y="0"/>
          <a:ext cx="0" cy="0"/>
          <a:chOff x="0" y="0"/>
          <a:chExt cx="0" cy="0"/>
        </a:xfrm>
      </p:grpSpPr>
      <p:sp>
        <p:nvSpPr>
          <p:cNvPr id="1757" name="Google Shape;1757;p149"/>
          <p:cNvSpPr txBox="1"/>
          <p:nvPr>
            <p:ph type="title"/>
          </p:nvPr>
        </p:nvSpPr>
        <p:spPr>
          <a:xfrm>
            <a:off x="225875" y="120775"/>
            <a:ext cx="10914900" cy="922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Quattrocento Sans"/>
              <a:buNone/>
            </a:pPr>
            <a:r>
              <a:rPr b="1" lang="en-US" sz="4500"/>
              <a:t>Introducing Automated Machine Learning</a:t>
            </a:r>
            <a:endParaRPr b="1" sz="4500"/>
          </a:p>
        </p:txBody>
      </p:sp>
      <p:sp>
        <p:nvSpPr>
          <p:cNvPr id="1758" name="Google Shape;1758;p149"/>
          <p:cNvSpPr/>
          <p:nvPr/>
        </p:nvSpPr>
        <p:spPr>
          <a:xfrm>
            <a:off x="1322613" y="3475778"/>
            <a:ext cx="2229000" cy="922500"/>
          </a:xfrm>
          <a:prstGeom prst="roundRect">
            <a:avLst>
              <a:gd fmla="val 16667" name="adj"/>
            </a:avLst>
          </a:prstGeom>
          <a:solidFill>
            <a:srgbClr val="2E75B5"/>
          </a:solidFill>
          <a:ln>
            <a:noFill/>
          </a:ln>
        </p:spPr>
        <p:txBody>
          <a:bodyPr anchorCtr="0" anchor="ctr" bIns="46625" lIns="0" spcFirstLastPara="1" rIns="0" wrap="square" tIns="46625">
            <a:noAutofit/>
          </a:bodyPr>
          <a:lstStyle/>
          <a:p>
            <a:pPr indent="0" lvl="0" marL="0" marR="0" rtl="0" algn="ctr">
              <a:spcBef>
                <a:spcPts val="0"/>
              </a:spcBef>
              <a:spcAft>
                <a:spcPts val="0"/>
              </a:spcAft>
              <a:buNone/>
            </a:pPr>
            <a:r>
              <a:t/>
            </a:r>
            <a:endParaRPr sz="1600">
              <a:solidFill>
                <a:srgbClr val="FFFFFF"/>
              </a:solidFill>
              <a:latin typeface="Calibri"/>
              <a:ea typeface="Calibri"/>
              <a:cs typeface="Calibri"/>
              <a:sym typeface="Calibri"/>
            </a:endParaRPr>
          </a:p>
        </p:txBody>
      </p:sp>
      <p:pic>
        <p:nvPicPr>
          <p:cNvPr descr="Cloud" id="1759" name="Google Shape;1759;p149"/>
          <p:cNvPicPr preferRelativeResize="0"/>
          <p:nvPr/>
        </p:nvPicPr>
        <p:blipFill rotWithShape="1">
          <a:blip r:embed="rId3">
            <a:alphaModFix/>
          </a:blip>
          <a:srcRect b="0" l="0" r="0" t="0"/>
          <a:stretch/>
        </p:blipFill>
        <p:spPr>
          <a:xfrm>
            <a:off x="4735285" y="1961011"/>
            <a:ext cx="3184072" cy="3184072"/>
          </a:xfrm>
          <a:prstGeom prst="rect">
            <a:avLst/>
          </a:prstGeom>
          <a:noFill/>
          <a:ln>
            <a:noFill/>
          </a:ln>
        </p:spPr>
      </p:pic>
      <p:sp>
        <p:nvSpPr>
          <p:cNvPr id="1760" name="Google Shape;1760;p149"/>
          <p:cNvSpPr/>
          <p:nvPr/>
        </p:nvSpPr>
        <p:spPr>
          <a:xfrm>
            <a:off x="1322613" y="1738993"/>
            <a:ext cx="2229000" cy="922500"/>
          </a:xfrm>
          <a:prstGeom prst="roundRect">
            <a:avLst>
              <a:gd fmla="val 16667" name="adj"/>
            </a:avLst>
          </a:prstGeom>
          <a:solidFill>
            <a:schemeClr val="accent5"/>
          </a:solidFill>
          <a:ln>
            <a:noFill/>
          </a:ln>
        </p:spPr>
        <p:txBody>
          <a:bodyPr anchorCtr="0" anchor="ctr" bIns="46625" lIns="0" spcFirstLastPara="1" rIns="0" wrap="square" tIns="46625">
            <a:noAutofit/>
          </a:bodyPr>
          <a:lstStyle/>
          <a:p>
            <a:pPr indent="0" lvl="0" marL="0" marR="0" rtl="0" algn="ctr">
              <a:spcBef>
                <a:spcPts val="0"/>
              </a:spcBef>
              <a:spcAft>
                <a:spcPts val="0"/>
              </a:spcAft>
              <a:buNone/>
            </a:pPr>
            <a:r>
              <a:t/>
            </a:r>
            <a:endParaRPr sz="1600">
              <a:solidFill>
                <a:srgbClr val="FFFFFF"/>
              </a:solidFill>
              <a:latin typeface="Calibri"/>
              <a:ea typeface="Calibri"/>
              <a:cs typeface="Calibri"/>
              <a:sym typeface="Calibri"/>
            </a:endParaRPr>
          </a:p>
        </p:txBody>
      </p:sp>
      <p:sp>
        <p:nvSpPr>
          <p:cNvPr id="1761" name="Google Shape;1761;p149"/>
          <p:cNvSpPr txBox="1"/>
          <p:nvPr/>
        </p:nvSpPr>
        <p:spPr>
          <a:xfrm>
            <a:off x="1499820" y="2011519"/>
            <a:ext cx="1330800" cy="307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Dataset</a:t>
            </a:r>
            <a:endParaRPr sz="2000">
              <a:latin typeface="Calibri"/>
              <a:ea typeface="Calibri"/>
              <a:cs typeface="Calibri"/>
              <a:sym typeface="Calibri"/>
            </a:endParaRPr>
          </a:p>
        </p:txBody>
      </p:sp>
      <p:sp>
        <p:nvSpPr>
          <p:cNvPr id="1762" name="Google Shape;1762;p149"/>
          <p:cNvSpPr txBox="1"/>
          <p:nvPr/>
        </p:nvSpPr>
        <p:spPr>
          <a:xfrm>
            <a:off x="1499820" y="3610989"/>
            <a:ext cx="1511100" cy="615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Optimization</a:t>
            </a:r>
            <a:endParaRPr b="1" sz="2000">
              <a:solidFill>
                <a:schemeClr val="lt1"/>
              </a:solidFill>
              <a:latin typeface="Calibri"/>
              <a:ea typeface="Calibri"/>
              <a:cs typeface="Calibri"/>
              <a:sym typeface="Calibri"/>
            </a:endParaRPr>
          </a:p>
          <a:p>
            <a:pPr indent="0" lvl="0" marL="0" marR="0" rtl="0" algn="l">
              <a:spcBef>
                <a:spcPts val="0"/>
              </a:spcBef>
              <a:spcAft>
                <a:spcPts val="0"/>
              </a:spcAft>
              <a:buNone/>
            </a:pPr>
            <a:r>
              <a:rPr b="1" lang="en-US" sz="2000">
                <a:solidFill>
                  <a:schemeClr val="lt1"/>
                </a:solidFill>
                <a:latin typeface="Calibri"/>
                <a:ea typeface="Calibri"/>
                <a:cs typeface="Calibri"/>
                <a:sym typeface="Calibri"/>
              </a:rPr>
              <a:t>Metric</a:t>
            </a:r>
            <a:endParaRPr sz="2000">
              <a:latin typeface="Calibri"/>
              <a:ea typeface="Calibri"/>
              <a:cs typeface="Calibri"/>
              <a:sym typeface="Calibri"/>
            </a:endParaRPr>
          </a:p>
        </p:txBody>
      </p:sp>
      <p:sp>
        <p:nvSpPr>
          <p:cNvPr id="1763" name="Google Shape;1763;p149"/>
          <p:cNvSpPr/>
          <p:nvPr/>
        </p:nvSpPr>
        <p:spPr>
          <a:xfrm>
            <a:off x="1322612" y="5282300"/>
            <a:ext cx="2294100" cy="922500"/>
          </a:xfrm>
          <a:prstGeom prst="roundRect">
            <a:avLst>
              <a:gd fmla="val 16667" name="adj"/>
            </a:avLst>
          </a:prstGeom>
          <a:solidFill>
            <a:srgbClr val="00B050"/>
          </a:solidFill>
          <a:ln>
            <a:noFill/>
          </a:ln>
        </p:spPr>
        <p:txBody>
          <a:bodyPr anchorCtr="0" anchor="ctr" bIns="46625" lIns="0" spcFirstLastPara="1" rIns="0" wrap="square" tIns="46625">
            <a:noAutofit/>
          </a:bodyPr>
          <a:lstStyle/>
          <a:p>
            <a:pPr indent="0" lvl="0" marL="0" marR="0" rtl="0" algn="ctr">
              <a:spcBef>
                <a:spcPts val="0"/>
              </a:spcBef>
              <a:spcAft>
                <a:spcPts val="0"/>
              </a:spcAft>
              <a:buNone/>
            </a:pPr>
            <a:r>
              <a:t/>
            </a:r>
            <a:endParaRPr sz="1600">
              <a:solidFill>
                <a:srgbClr val="FFFFFF"/>
              </a:solidFill>
              <a:latin typeface="Calibri"/>
              <a:ea typeface="Calibri"/>
              <a:cs typeface="Calibri"/>
              <a:sym typeface="Calibri"/>
            </a:endParaRPr>
          </a:p>
        </p:txBody>
      </p:sp>
      <p:sp>
        <p:nvSpPr>
          <p:cNvPr id="1764" name="Google Shape;1764;p149"/>
          <p:cNvSpPr txBox="1"/>
          <p:nvPr/>
        </p:nvSpPr>
        <p:spPr>
          <a:xfrm>
            <a:off x="1499820" y="5389799"/>
            <a:ext cx="2229000" cy="615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Constraints</a:t>
            </a:r>
            <a:endParaRPr sz="2000">
              <a:latin typeface="Calibri"/>
              <a:ea typeface="Calibri"/>
              <a:cs typeface="Calibri"/>
              <a:sym typeface="Calibri"/>
            </a:endParaRPr>
          </a:p>
          <a:p>
            <a:pPr indent="0" lvl="0" marL="0" marR="0" rtl="0" algn="l">
              <a:spcBef>
                <a:spcPts val="0"/>
              </a:spcBef>
              <a:spcAft>
                <a:spcPts val="0"/>
              </a:spcAft>
              <a:buNone/>
            </a:pPr>
            <a:r>
              <a:rPr b="1" lang="en-US" sz="2000">
                <a:solidFill>
                  <a:schemeClr val="lt1"/>
                </a:solidFill>
                <a:latin typeface="Calibri"/>
                <a:ea typeface="Calibri"/>
                <a:cs typeface="Calibri"/>
                <a:sym typeface="Calibri"/>
              </a:rPr>
              <a:t>(Time/Cost)</a:t>
            </a:r>
            <a:endParaRPr sz="2000">
              <a:latin typeface="Calibri"/>
              <a:ea typeface="Calibri"/>
              <a:cs typeface="Calibri"/>
              <a:sym typeface="Calibri"/>
            </a:endParaRPr>
          </a:p>
        </p:txBody>
      </p:sp>
      <p:sp>
        <p:nvSpPr>
          <p:cNvPr id="1765" name="Google Shape;1765;p149"/>
          <p:cNvSpPr/>
          <p:nvPr/>
        </p:nvSpPr>
        <p:spPr>
          <a:xfrm>
            <a:off x="8942624" y="3497037"/>
            <a:ext cx="2229000" cy="922500"/>
          </a:xfrm>
          <a:prstGeom prst="roundRect">
            <a:avLst>
              <a:gd fmla="val 16667" name="adj"/>
            </a:avLst>
          </a:prstGeom>
          <a:solidFill>
            <a:schemeClr val="accent2"/>
          </a:solidFill>
          <a:ln>
            <a:noFill/>
          </a:ln>
        </p:spPr>
        <p:txBody>
          <a:bodyPr anchorCtr="0" anchor="ctr" bIns="46625" lIns="0" spcFirstLastPara="1" rIns="0" wrap="square" tIns="46625">
            <a:noAutofit/>
          </a:bodyPr>
          <a:lstStyle/>
          <a:p>
            <a:pPr indent="0" lvl="0" marL="0" marR="0" rtl="0" algn="ctr">
              <a:spcBef>
                <a:spcPts val="0"/>
              </a:spcBef>
              <a:spcAft>
                <a:spcPts val="0"/>
              </a:spcAft>
              <a:buNone/>
            </a:pPr>
            <a:r>
              <a:t/>
            </a:r>
            <a:endParaRPr sz="1600">
              <a:solidFill>
                <a:srgbClr val="FFFFFF"/>
              </a:solidFill>
              <a:latin typeface="Calibri"/>
              <a:ea typeface="Calibri"/>
              <a:cs typeface="Calibri"/>
              <a:sym typeface="Calibri"/>
            </a:endParaRPr>
          </a:p>
        </p:txBody>
      </p:sp>
      <p:sp>
        <p:nvSpPr>
          <p:cNvPr id="1766" name="Google Shape;1766;p149"/>
          <p:cNvSpPr txBox="1"/>
          <p:nvPr/>
        </p:nvSpPr>
        <p:spPr>
          <a:xfrm>
            <a:off x="9481467" y="3790947"/>
            <a:ext cx="1330800" cy="307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ML Model</a:t>
            </a:r>
            <a:endParaRPr sz="2000">
              <a:latin typeface="Calibri"/>
              <a:ea typeface="Calibri"/>
              <a:cs typeface="Calibri"/>
              <a:sym typeface="Calibri"/>
            </a:endParaRPr>
          </a:p>
        </p:txBody>
      </p:sp>
      <p:cxnSp>
        <p:nvCxnSpPr>
          <p:cNvPr id="1767" name="Google Shape;1767;p149"/>
          <p:cNvCxnSpPr/>
          <p:nvPr/>
        </p:nvCxnSpPr>
        <p:spPr>
          <a:xfrm>
            <a:off x="3551463" y="3932082"/>
            <a:ext cx="1412400" cy="0"/>
          </a:xfrm>
          <a:prstGeom prst="straightConnector1">
            <a:avLst/>
          </a:prstGeom>
          <a:noFill/>
          <a:ln cap="flat" cmpd="sng" w="63500">
            <a:solidFill>
              <a:srgbClr val="002060"/>
            </a:solidFill>
            <a:prstDash val="solid"/>
            <a:miter lim="800000"/>
            <a:headEnd len="sm" w="sm" type="none"/>
            <a:tailEnd len="med" w="med" type="triangle"/>
          </a:ln>
        </p:spPr>
      </p:cxnSp>
      <p:cxnSp>
        <p:nvCxnSpPr>
          <p:cNvPr id="1768" name="Google Shape;1768;p149"/>
          <p:cNvCxnSpPr/>
          <p:nvPr/>
        </p:nvCxnSpPr>
        <p:spPr>
          <a:xfrm>
            <a:off x="7726139" y="3937060"/>
            <a:ext cx="1216500" cy="21300"/>
          </a:xfrm>
          <a:prstGeom prst="straightConnector1">
            <a:avLst/>
          </a:prstGeom>
          <a:noFill/>
          <a:ln cap="flat" cmpd="sng" w="63500">
            <a:solidFill>
              <a:srgbClr val="002060"/>
            </a:solidFill>
            <a:prstDash val="solid"/>
            <a:miter lim="800000"/>
            <a:headEnd len="sm" w="sm" type="none"/>
            <a:tailEnd len="med" w="med" type="triangle"/>
          </a:ln>
        </p:spPr>
      </p:cxnSp>
      <p:cxnSp>
        <p:nvCxnSpPr>
          <p:cNvPr id="1769" name="Google Shape;1769;p149"/>
          <p:cNvCxnSpPr/>
          <p:nvPr/>
        </p:nvCxnSpPr>
        <p:spPr>
          <a:xfrm>
            <a:off x="3551463" y="2200275"/>
            <a:ext cx="2544600" cy="534900"/>
          </a:xfrm>
          <a:prstGeom prst="bentConnector3">
            <a:avLst>
              <a:gd fmla="val 100051" name="adj1"/>
            </a:avLst>
          </a:prstGeom>
          <a:noFill/>
          <a:ln cap="flat" cmpd="sng" w="63500">
            <a:solidFill>
              <a:srgbClr val="002060"/>
            </a:solidFill>
            <a:prstDash val="solid"/>
            <a:miter lim="800000"/>
            <a:headEnd len="sm" w="sm" type="none"/>
            <a:tailEnd len="med" w="med" type="triangle"/>
          </a:ln>
        </p:spPr>
      </p:cxnSp>
      <p:cxnSp>
        <p:nvCxnSpPr>
          <p:cNvPr id="1770" name="Google Shape;1770;p149"/>
          <p:cNvCxnSpPr/>
          <p:nvPr/>
        </p:nvCxnSpPr>
        <p:spPr>
          <a:xfrm flipH="1" rot="10800000">
            <a:off x="3616780" y="4341982"/>
            <a:ext cx="2612700" cy="1401600"/>
          </a:xfrm>
          <a:prstGeom prst="bentConnector3">
            <a:avLst>
              <a:gd fmla="val 99683" name="adj1"/>
            </a:avLst>
          </a:prstGeom>
          <a:noFill/>
          <a:ln cap="flat" cmpd="sng" w="63500">
            <a:solidFill>
              <a:srgbClr val="002060"/>
            </a:solidFill>
            <a:prstDash val="solid"/>
            <a:miter lim="800000"/>
            <a:headEnd len="sm" w="sm" type="none"/>
            <a:tailEnd len="med" w="med" type="triangle"/>
          </a:ln>
        </p:spPr>
      </p:cxnSp>
      <p:sp>
        <p:nvSpPr>
          <p:cNvPr id="1771" name="Google Shape;1771;p149"/>
          <p:cNvSpPr txBox="1"/>
          <p:nvPr/>
        </p:nvSpPr>
        <p:spPr>
          <a:xfrm>
            <a:off x="5417954" y="3682688"/>
            <a:ext cx="1674000" cy="3078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2000">
                <a:solidFill>
                  <a:schemeClr val="lt1"/>
                </a:solidFill>
                <a:latin typeface="Calibri"/>
                <a:ea typeface="Calibri"/>
                <a:cs typeface="Calibri"/>
                <a:sym typeface="Calibri"/>
              </a:rPr>
              <a:t>Automated ML</a:t>
            </a:r>
            <a:endParaRPr sz="1800">
              <a:solidFill>
                <a:schemeClr val="dk1"/>
              </a:solidFill>
              <a:latin typeface="Calibri"/>
              <a:ea typeface="Calibri"/>
              <a:cs typeface="Calibri"/>
              <a:sym typeface="Calibri"/>
            </a:endParaRPr>
          </a:p>
        </p:txBody>
      </p:sp>
      <p:sp>
        <p:nvSpPr>
          <p:cNvPr id="1772" name="Google Shape;1772;p149"/>
          <p:cNvSpPr txBox="1"/>
          <p:nvPr/>
        </p:nvSpPr>
        <p:spPr>
          <a:xfrm>
            <a:off x="8964473" y="6234460"/>
            <a:ext cx="3154800" cy="430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Accessible &amp; Faster</a:t>
            </a:r>
            <a:endParaRPr sz="2800">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2"/>
                                        </p:tgtEl>
                                        <p:attrNameLst>
                                          <p:attrName>style.visibility</p:attrName>
                                        </p:attrNameLst>
                                      </p:cBhvr>
                                      <p:to>
                                        <p:strVal val="visible"/>
                                      </p:to>
                                    </p:set>
                                    <p:animEffect filter="fade" transition="in">
                                      <p:cBhvr>
                                        <p:cTn dur="500"/>
                                        <p:tgtEl>
                                          <p:spTgt spid="17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0" name="Shape 1780"/>
        <p:cNvGrpSpPr/>
        <p:nvPr/>
      </p:nvGrpSpPr>
      <p:grpSpPr>
        <a:xfrm>
          <a:off x="0" y="0"/>
          <a:ext cx="0" cy="0"/>
          <a:chOff x="0" y="0"/>
          <a:chExt cx="0" cy="0"/>
        </a:xfrm>
      </p:grpSpPr>
      <p:sp>
        <p:nvSpPr>
          <p:cNvPr id="1781" name="Google Shape;1781;p150"/>
          <p:cNvSpPr/>
          <p:nvPr/>
        </p:nvSpPr>
        <p:spPr>
          <a:xfrm>
            <a:off x="10260315" y="3545902"/>
            <a:ext cx="627900" cy="2398200"/>
          </a:xfrm>
          <a:prstGeom prst="rect">
            <a:avLst/>
          </a:prstGeom>
          <a:solidFill>
            <a:schemeClr val="accent1"/>
          </a:solidFill>
          <a:ln>
            <a:noFill/>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chemeClr val="lt1"/>
              </a:buClr>
              <a:buSzPts val="2000"/>
              <a:buFont typeface="Calibri"/>
              <a:buNone/>
            </a:pPr>
            <a:r>
              <a:t/>
            </a:r>
            <a:endParaRPr b="0" i="0" sz="2000" u="none" cap="none" strike="noStrike">
              <a:solidFill>
                <a:srgbClr val="FFFFFF"/>
              </a:solidFill>
              <a:latin typeface="Quattrocento Sans"/>
              <a:ea typeface="Quattrocento Sans"/>
              <a:cs typeface="Quattrocento Sans"/>
              <a:sym typeface="Quattrocento Sans"/>
            </a:endParaRPr>
          </a:p>
        </p:txBody>
      </p:sp>
      <p:grpSp>
        <p:nvGrpSpPr>
          <p:cNvPr id="1782" name="Google Shape;1782;p150"/>
          <p:cNvGrpSpPr/>
          <p:nvPr/>
        </p:nvGrpSpPr>
        <p:grpSpPr>
          <a:xfrm>
            <a:off x="3768656" y="2736507"/>
            <a:ext cx="4654762" cy="3207763"/>
            <a:chOff x="3768656" y="2736507"/>
            <a:chExt cx="4654762" cy="3207763"/>
          </a:xfrm>
        </p:grpSpPr>
        <p:sp>
          <p:nvSpPr>
            <p:cNvPr id="1783" name="Google Shape;1783;p150"/>
            <p:cNvSpPr/>
            <p:nvPr/>
          </p:nvSpPr>
          <p:spPr>
            <a:xfrm>
              <a:off x="7638318" y="5435770"/>
              <a:ext cx="785100" cy="508500"/>
            </a:xfrm>
            <a:prstGeom prst="rect">
              <a:avLst/>
            </a:prstGeom>
            <a:solidFill>
              <a:schemeClr val="lt2"/>
            </a:solidFill>
            <a:ln>
              <a:noFill/>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chemeClr val="lt1"/>
                </a:buClr>
                <a:buSzPts val="2000"/>
                <a:buFont typeface="Calibri"/>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1784" name="Google Shape;1784;p150"/>
            <p:cNvSpPr/>
            <p:nvPr/>
          </p:nvSpPr>
          <p:spPr>
            <a:xfrm>
              <a:off x="3768656" y="2736507"/>
              <a:ext cx="785100" cy="508500"/>
            </a:xfrm>
            <a:prstGeom prst="rect">
              <a:avLst/>
            </a:prstGeom>
            <a:solidFill>
              <a:schemeClr val="lt2"/>
            </a:solidFill>
            <a:ln>
              <a:noFill/>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chemeClr val="lt1"/>
                </a:buClr>
                <a:buSzPts val="2000"/>
                <a:buFont typeface="Calibri"/>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1785" name="Google Shape;1785;p150"/>
            <p:cNvSpPr/>
            <p:nvPr/>
          </p:nvSpPr>
          <p:spPr>
            <a:xfrm>
              <a:off x="3768656" y="3411121"/>
              <a:ext cx="785100" cy="508500"/>
            </a:xfrm>
            <a:prstGeom prst="rect">
              <a:avLst/>
            </a:prstGeom>
            <a:solidFill>
              <a:schemeClr val="lt2"/>
            </a:solidFill>
            <a:ln>
              <a:noFill/>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chemeClr val="lt1"/>
                </a:buClr>
                <a:buSzPts val="2000"/>
                <a:buFont typeface="Calibri"/>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1786" name="Google Shape;1786;p150"/>
            <p:cNvSpPr/>
            <p:nvPr/>
          </p:nvSpPr>
          <p:spPr>
            <a:xfrm>
              <a:off x="3768656" y="4085734"/>
              <a:ext cx="785100" cy="508500"/>
            </a:xfrm>
            <a:prstGeom prst="rect">
              <a:avLst/>
            </a:prstGeom>
            <a:solidFill>
              <a:schemeClr val="lt2"/>
            </a:solidFill>
            <a:ln>
              <a:noFill/>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chemeClr val="lt1"/>
                </a:buClr>
                <a:buSzPts val="2000"/>
                <a:buFont typeface="Calibri"/>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1787" name="Google Shape;1787;p150"/>
            <p:cNvSpPr/>
            <p:nvPr/>
          </p:nvSpPr>
          <p:spPr>
            <a:xfrm>
              <a:off x="3768656" y="4761390"/>
              <a:ext cx="785100" cy="508500"/>
            </a:xfrm>
            <a:prstGeom prst="rect">
              <a:avLst/>
            </a:prstGeom>
            <a:solidFill>
              <a:schemeClr val="lt2"/>
            </a:solidFill>
            <a:ln>
              <a:noFill/>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chemeClr val="lt1"/>
                </a:buClr>
                <a:buSzPts val="2000"/>
                <a:buFont typeface="Calibri"/>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1788" name="Google Shape;1788;p150"/>
            <p:cNvSpPr/>
            <p:nvPr/>
          </p:nvSpPr>
          <p:spPr>
            <a:xfrm>
              <a:off x="3768656" y="5435770"/>
              <a:ext cx="785100" cy="508500"/>
            </a:xfrm>
            <a:prstGeom prst="rect">
              <a:avLst/>
            </a:prstGeom>
            <a:solidFill>
              <a:schemeClr val="lt2"/>
            </a:solidFill>
            <a:ln>
              <a:noFill/>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chemeClr val="lt1"/>
                </a:buClr>
                <a:buSzPts val="2000"/>
                <a:buFont typeface="Calibri"/>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1789" name="Google Shape;1789;p150"/>
            <p:cNvSpPr/>
            <p:nvPr/>
          </p:nvSpPr>
          <p:spPr>
            <a:xfrm>
              <a:off x="4736071" y="2736507"/>
              <a:ext cx="785100" cy="508500"/>
            </a:xfrm>
            <a:prstGeom prst="rect">
              <a:avLst/>
            </a:prstGeom>
            <a:solidFill>
              <a:schemeClr val="lt2"/>
            </a:solidFill>
            <a:ln>
              <a:noFill/>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chemeClr val="lt1"/>
                </a:buClr>
                <a:buSzPts val="2000"/>
                <a:buFont typeface="Calibri"/>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1790" name="Google Shape;1790;p150"/>
            <p:cNvSpPr/>
            <p:nvPr/>
          </p:nvSpPr>
          <p:spPr>
            <a:xfrm>
              <a:off x="4736071" y="3411121"/>
              <a:ext cx="785100" cy="508500"/>
            </a:xfrm>
            <a:prstGeom prst="rect">
              <a:avLst/>
            </a:prstGeom>
            <a:solidFill>
              <a:schemeClr val="lt2"/>
            </a:solidFill>
            <a:ln>
              <a:noFill/>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chemeClr val="lt1"/>
                </a:buClr>
                <a:buSzPts val="2000"/>
                <a:buFont typeface="Calibri"/>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1791" name="Google Shape;1791;p150"/>
            <p:cNvSpPr/>
            <p:nvPr/>
          </p:nvSpPr>
          <p:spPr>
            <a:xfrm>
              <a:off x="4736071" y="4085734"/>
              <a:ext cx="785100" cy="508500"/>
            </a:xfrm>
            <a:prstGeom prst="rect">
              <a:avLst/>
            </a:prstGeom>
            <a:solidFill>
              <a:schemeClr val="lt2"/>
            </a:solidFill>
            <a:ln>
              <a:noFill/>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chemeClr val="lt1"/>
                </a:buClr>
                <a:buSzPts val="2000"/>
                <a:buFont typeface="Calibri"/>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1792" name="Google Shape;1792;p150"/>
            <p:cNvSpPr/>
            <p:nvPr/>
          </p:nvSpPr>
          <p:spPr>
            <a:xfrm>
              <a:off x="4736071" y="4761390"/>
              <a:ext cx="785100" cy="508500"/>
            </a:xfrm>
            <a:prstGeom prst="rect">
              <a:avLst/>
            </a:prstGeom>
            <a:solidFill>
              <a:schemeClr val="lt2"/>
            </a:solidFill>
            <a:ln>
              <a:noFill/>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chemeClr val="lt1"/>
                </a:buClr>
                <a:buSzPts val="2000"/>
                <a:buFont typeface="Calibri"/>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1793" name="Google Shape;1793;p150"/>
            <p:cNvSpPr/>
            <p:nvPr/>
          </p:nvSpPr>
          <p:spPr>
            <a:xfrm>
              <a:off x="4736071" y="5435770"/>
              <a:ext cx="785100" cy="508500"/>
            </a:xfrm>
            <a:prstGeom prst="rect">
              <a:avLst/>
            </a:prstGeom>
            <a:solidFill>
              <a:schemeClr val="lt2"/>
            </a:solidFill>
            <a:ln>
              <a:noFill/>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chemeClr val="lt1"/>
                </a:buClr>
                <a:buSzPts val="2000"/>
                <a:buFont typeface="Calibri"/>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1794" name="Google Shape;1794;p150"/>
            <p:cNvSpPr/>
            <p:nvPr/>
          </p:nvSpPr>
          <p:spPr>
            <a:xfrm>
              <a:off x="5703486" y="2736507"/>
              <a:ext cx="785100" cy="508500"/>
            </a:xfrm>
            <a:prstGeom prst="rect">
              <a:avLst/>
            </a:prstGeom>
            <a:solidFill>
              <a:schemeClr val="lt2"/>
            </a:solidFill>
            <a:ln>
              <a:noFill/>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chemeClr val="lt1"/>
                </a:buClr>
                <a:buSzPts val="2000"/>
                <a:buFont typeface="Calibri"/>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1795" name="Google Shape;1795;p150"/>
            <p:cNvSpPr/>
            <p:nvPr/>
          </p:nvSpPr>
          <p:spPr>
            <a:xfrm>
              <a:off x="5703486" y="3411121"/>
              <a:ext cx="785100" cy="508500"/>
            </a:xfrm>
            <a:prstGeom prst="rect">
              <a:avLst/>
            </a:prstGeom>
            <a:solidFill>
              <a:schemeClr val="lt2"/>
            </a:solidFill>
            <a:ln>
              <a:noFill/>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chemeClr val="lt1"/>
                </a:buClr>
                <a:buSzPts val="2000"/>
                <a:buFont typeface="Calibri"/>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1796" name="Google Shape;1796;p150"/>
            <p:cNvSpPr/>
            <p:nvPr/>
          </p:nvSpPr>
          <p:spPr>
            <a:xfrm>
              <a:off x="5703486" y="4085734"/>
              <a:ext cx="785100" cy="508500"/>
            </a:xfrm>
            <a:prstGeom prst="rect">
              <a:avLst/>
            </a:prstGeom>
            <a:solidFill>
              <a:schemeClr val="lt2"/>
            </a:solidFill>
            <a:ln>
              <a:noFill/>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chemeClr val="lt1"/>
                </a:buClr>
                <a:buSzPts val="2000"/>
                <a:buFont typeface="Calibri"/>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1797" name="Google Shape;1797;p150"/>
            <p:cNvSpPr/>
            <p:nvPr/>
          </p:nvSpPr>
          <p:spPr>
            <a:xfrm>
              <a:off x="5703486" y="4761390"/>
              <a:ext cx="785100" cy="508500"/>
            </a:xfrm>
            <a:prstGeom prst="rect">
              <a:avLst/>
            </a:prstGeom>
            <a:solidFill>
              <a:schemeClr val="lt2"/>
            </a:solidFill>
            <a:ln>
              <a:noFill/>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chemeClr val="lt1"/>
                </a:buClr>
                <a:buSzPts val="2000"/>
                <a:buFont typeface="Calibri"/>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1798" name="Google Shape;1798;p150"/>
            <p:cNvSpPr/>
            <p:nvPr/>
          </p:nvSpPr>
          <p:spPr>
            <a:xfrm>
              <a:off x="5703486" y="5435770"/>
              <a:ext cx="785100" cy="508500"/>
            </a:xfrm>
            <a:prstGeom prst="rect">
              <a:avLst/>
            </a:prstGeom>
            <a:solidFill>
              <a:schemeClr val="lt2"/>
            </a:solidFill>
            <a:ln>
              <a:noFill/>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chemeClr val="lt1"/>
                </a:buClr>
                <a:buSzPts val="2000"/>
                <a:buFont typeface="Calibri"/>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1799" name="Google Shape;1799;p150"/>
            <p:cNvSpPr/>
            <p:nvPr/>
          </p:nvSpPr>
          <p:spPr>
            <a:xfrm>
              <a:off x="6670901" y="2736507"/>
              <a:ext cx="785100" cy="508500"/>
            </a:xfrm>
            <a:prstGeom prst="rect">
              <a:avLst/>
            </a:prstGeom>
            <a:solidFill>
              <a:schemeClr val="lt2"/>
            </a:solidFill>
            <a:ln>
              <a:noFill/>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chemeClr val="lt1"/>
                </a:buClr>
                <a:buSzPts val="2000"/>
                <a:buFont typeface="Calibri"/>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1800" name="Google Shape;1800;p150"/>
            <p:cNvSpPr/>
            <p:nvPr/>
          </p:nvSpPr>
          <p:spPr>
            <a:xfrm>
              <a:off x="6670901" y="3411121"/>
              <a:ext cx="785100" cy="508500"/>
            </a:xfrm>
            <a:prstGeom prst="rect">
              <a:avLst/>
            </a:prstGeom>
            <a:solidFill>
              <a:schemeClr val="lt2"/>
            </a:solidFill>
            <a:ln>
              <a:noFill/>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chemeClr val="lt1"/>
                </a:buClr>
                <a:buSzPts val="2000"/>
                <a:buFont typeface="Calibri"/>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1801" name="Google Shape;1801;p150"/>
            <p:cNvSpPr/>
            <p:nvPr/>
          </p:nvSpPr>
          <p:spPr>
            <a:xfrm>
              <a:off x="6670901" y="4085734"/>
              <a:ext cx="785100" cy="508500"/>
            </a:xfrm>
            <a:prstGeom prst="rect">
              <a:avLst/>
            </a:prstGeom>
            <a:solidFill>
              <a:schemeClr val="lt2"/>
            </a:solidFill>
            <a:ln>
              <a:noFill/>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chemeClr val="lt1"/>
                </a:buClr>
                <a:buSzPts val="2000"/>
                <a:buFont typeface="Calibri"/>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1802" name="Google Shape;1802;p150"/>
            <p:cNvSpPr/>
            <p:nvPr/>
          </p:nvSpPr>
          <p:spPr>
            <a:xfrm>
              <a:off x="6670901" y="4761390"/>
              <a:ext cx="785100" cy="508500"/>
            </a:xfrm>
            <a:prstGeom prst="rect">
              <a:avLst/>
            </a:prstGeom>
            <a:solidFill>
              <a:schemeClr val="lt2"/>
            </a:solidFill>
            <a:ln>
              <a:noFill/>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chemeClr val="lt1"/>
                </a:buClr>
                <a:buSzPts val="2000"/>
                <a:buFont typeface="Calibri"/>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1803" name="Google Shape;1803;p150"/>
            <p:cNvSpPr/>
            <p:nvPr/>
          </p:nvSpPr>
          <p:spPr>
            <a:xfrm>
              <a:off x="6670901" y="5435770"/>
              <a:ext cx="785100" cy="508500"/>
            </a:xfrm>
            <a:prstGeom prst="rect">
              <a:avLst/>
            </a:prstGeom>
            <a:solidFill>
              <a:schemeClr val="lt2"/>
            </a:solidFill>
            <a:ln>
              <a:noFill/>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chemeClr val="lt1"/>
                </a:buClr>
                <a:buSzPts val="2000"/>
                <a:buFont typeface="Calibri"/>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1804" name="Google Shape;1804;p150"/>
            <p:cNvSpPr/>
            <p:nvPr/>
          </p:nvSpPr>
          <p:spPr>
            <a:xfrm>
              <a:off x="7638318" y="2736507"/>
              <a:ext cx="785100" cy="508500"/>
            </a:xfrm>
            <a:prstGeom prst="rect">
              <a:avLst/>
            </a:prstGeom>
            <a:solidFill>
              <a:schemeClr val="lt2"/>
            </a:solidFill>
            <a:ln>
              <a:noFill/>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chemeClr val="lt1"/>
                </a:buClr>
                <a:buSzPts val="2000"/>
                <a:buFont typeface="Calibri"/>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1805" name="Google Shape;1805;p150"/>
            <p:cNvSpPr/>
            <p:nvPr/>
          </p:nvSpPr>
          <p:spPr>
            <a:xfrm>
              <a:off x="7638318" y="3411121"/>
              <a:ext cx="785100" cy="508500"/>
            </a:xfrm>
            <a:prstGeom prst="rect">
              <a:avLst/>
            </a:prstGeom>
            <a:solidFill>
              <a:schemeClr val="lt2"/>
            </a:solidFill>
            <a:ln>
              <a:noFill/>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chemeClr val="lt1"/>
                </a:buClr>
                <a:buSzPts val="2000"/>
                <a:buFont typeface="Calibri"/>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1806" name="Google Shape;1806;p150"/>
            <p:cNvSpPr/>
            <p:nvPr/>
          </p:nvSpPr>
          <p:spPr>
            <a:xfrm>
              <a:off x="7638318" y="4085734"/>
              <a:ext cx="785100" cy="508500"/>
            </a:xfrm>
            <a:prstGeom prst="rect">
              <a:avLst/>
            </a:prstGeom>
            <a:solidFill>
              <a:schemeClr val="lt2"/>
            </a:solidFill>
            <a:ln>
              <a:noFill/>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chemeClr val="lt1"/>
                </a:buClr>
                <a:buSzPts val="2000"/>
                <a:buFont typeface="Calibri"/>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1807" name="Google Shape;1807;p150"/>
            <p:cNvSpPr/>
            <p:nvPr/>
          </p:nvSpPr>
          <p:spPr>
            <a:xfrm>
              <a:off x="7638318" y="4761390"/>
              <a:ext cx="785100" cy="508500"/>
            </a:xfrm>
            <a:prstGeom prst="rect">
              <a:avLst/>
            </a:prstGeom>
            <a:solidFill>
              <a:schemeClr val="lt2"/>
            </a:solidFill>
            <a:ln>
              <a:noFill/>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chemeClr val="lt1"/>
                </a:buClr>
                <a:buSzPts val="2000"/>
                <a:buFont typeface="Calibri"/>
                <a:buNone/>
              </a:pPr>
              <a:r>
                <a:t/>
              </a:r>
              <a:endParaRPr b="0" i="0" sz="2000" u="none" cap="none" strike="noStrike">
                <a:solidFill>
                  <a:srgbClr val="FFFFFF"/>
                </a:solidFill>
                <a:latin typeface="Quattrocento Sans"/>
                <a:ea typeface="Quattrocento Sans"/>
                <a:cs typeface="Quattrocento Sans"/>
                <a:sym typeface="Quattrocento Sans"/>
              </a:endParaRPr>
            </a:p>
          </p:txBody>
        </p:sp>
      </p:grpSp>
      <p:sp>
        <p:nvSpPr>
          <p:cNvPr id="1808" name="Google Shape;1808;p150"/>
          <p:cNvSpPr/>
          <p:nvPr/>
        </p:nvSpPr>
        <p:spPr>
          <a:xfrm>
            <a:off x="7638318" y="5435770"/>
            <a:ext cx="785100" cy="508500"/>
          </a:xfrm>
          <a:prstGeom prst="rect">
            <a:avLst/>
          </a:prstGeom>
          <a:solidFill>
            <a:srgbClr val="B8D0E2"/>
          </a:solidFill>
          <a:ln>
            <a:noFill/>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chemeClr val="lt1"/>
              </a:buClr>
              <a:buSzPts val="2000"/>
              <a:buFont typeface="Calibri"/>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1809" name="Google Shape;1809;p150"/>
          <p:cNvSpPr/>
          <p:nvPr/>
        </p:nvSpPr>
        <p:spPr>
          <a:xfrm>
            <a:off x="3768656" y="5435770"/>
            <a:ext cx="785100" cy="508500"/>
          </a:xfrm>
          <a:prstGeom prst="rect">
            <a:avLst/>
          </a:prstGeom>
          <a:solidFill>
            <a:srgbClr val="B8D0E2"/>
          </a:solidFill>
          <a:ln>
            <a:noFill/>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chemeClr val="lt1"/>
              </a:buClr>
              <a:buSzPts val="2000"/>
              <a:buFont typeface="Calibri"/>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1810" name="Google Shape;1810;p150"/>
          <p:cNvSpPr/>
          <p:nvPr/>
        </p:nvSpPr>
        <p:spPr>
          <a:xfrm>
            <a:off x="4736071" y="2736507"/>
            <a:ext cx="785100" cy="508500"/>
          </a:xfrm>
          <a:prstGeom prst="rect">
            <a:avLst/>
          </a:prstGeom>
          <a:solidFill>
            <a:srgbClr val="B8D0E2"/>
          </a:solidFill>
          <a:ln>
            <a:noFill/>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chemeClr val="lt1"/>
              </a:buClr>
              <a:buSzPts val="2000"/>
              <a:buFont typeface="Calibri"/>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1811" name="Google Shape;1811;p150"/>
          <p:cNvSpPr/>
          <p:nvPr/>
        </p:nvSpPr>
        <p:spPr>
          <a:xfrm>
            <a:off x="4736071" y="4761390"/>
            <a:ext cx="785100" cy="508500"/>
          </a:xfrm>
          <a:prstGeom prst="rect">
            <a:avLst/>
          </a:prstGeom>
          <a:solidFill>
            <a:srgbClr val="B8D0E2"/>
          </a:solidFill>
          <a:ln>
            <a:noFill/>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chemeClr val="lt1"/>
              </a:buClr>
              <a:buSzPts val="2000"/>
              <a:buFont typeface="Calibri"/>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1812" name="Google Shape;1812;p150"/>
          <p:cNvSpPr/>
          <p:nvPr/>
        </p:nvSpPr>
        <p:spPr>
          <a:xfrm>
            <a:off x="6670901" y="4085734"/>
            <a:ext cx="785100" cy="508500"/>
          </a:xfrm>
          <a:prstGeom prst="rect">
            <a:avLst/>
          </a:prstGeom>
          <a:solidFill>
            <a:srgbClr val="B8D0E2"/>
          </a:solidFill>
          <a:ln>
            <a:noFill/>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chemeClr val="lt1"/>
              </a:buClr>
              <a:buSzPts val="2000"/>
              <a:buFont typeface="Calibri"/>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1813" name="Google Shape;1813;p150"/>
          <p:cNvSpPr/>
          <p:nvPr/>
        </p:nvSpPr>
        <p:spPr>
          <a:xfrm>
            <a:off x="7638318" y="3411121"/>
            <a:ext cx="785100" cy="508500"/>
          </a:xfrm>
          <a:prstGeom prst="rect">
            <a:avLst/>
          </a:prstGeom>
          <a:solidFill>
            <a:srgbClr val="B8D0E2"/>
          </a:solidFill>
          <a:ln>
            <a:noFill/>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chemeClr val="lt1"/>
              </a:buClr>
              <a:buSzPts val="2000"/>
              <a:buFont typeface="Calibri"/>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1814" name="Google Shape;1814;p150"/>
          <p:cNvSpPr/>
          <p:nvPr/>
        </p:nvSpPr>
        <p:spPr>
          <a:xfrm>
            <a:off x="826327" y="3495309"/>
            <a:ext cx="1595700" cy="307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78D4"/>
              </a:buClr>
              <a:buSzPts val="1400"/>
              <a:buFont typeface="Quattrocento Sans"/>
              <a:buNone/>
            </a:pPr>
            <a:r>
              <a:rPr i="0" lang="en-US" sz="2000" u="none" cap="none" strike="noStrike">
                <a:solidFill>
                  <a:srgbClr val="0078D4"/>
                </a:solidFill>
                <a:latin typeface="Calibri"/>
                <a:ea typeface="Calibri"/>
                <a:cs typeface="Calibri"/>
                <a:sym typeface="Calibri"/>
              </a:rPr>
              <a:t>Enter data</a:t>
            </a:r>
            <a:endParaRPr sz="2000">
              <a:latin typeface="Calibri"/>
              <a:ea typeface="Calibri"/>
              <a:cs typeface="Calibri"/>
              <a:sym typeface="Calibri"/>
            </a:endParaRPr>
          </a:p>
        </p:txBody>
      </p:sp>
      <p:sp>
        <p:nvSpPr>
          <p:cNvPr id="1815" name="Google Shape;1815;p150"/>
          <p:cNvSpPr/>
          <p:nvPr/>
        </p:nvSpPr>
        <p:spPr>
          <a:xfrm>
            <a:off x="818596" y="4504823"/>
            <a:ext cx="1611000" cy="307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78D4"/>
              </a:buClr>
              <a:buSzPts val="1400"/>
              <a:buFont typeface="Quattrocento Sans"/>
              <a:buNone/>
            </a:pPr>
            <a:r>
              <a:rPr i="0" lang="en-US" sz="2000" u="none" cap="none" strike="noStrike">
                <a:solidFill>
                  <a:srgbClr val="0078D4"/>
                </a:solidFill>
                <a:latin typeface="Calibri"/>
                <a:ea typeface="Calibri"/>
                <a:cs typeface="Calibri"/>
                <a:sym typeface="Calibri"/>
              </a:rPr>
              <a:t>Define goals</a:t>
            </a:r>
            <a:endParaRPr sz="2000">
              <a:latin typeface="Calibri"/>
              <a:ea typeface="Calibri"/>
              <a:cs typeface="Calibri"/>
              <a:sym typeface="Calibri"/>
            </a:endParaRPr>
          </a:p>
        </p:txBody>
      </p:sp>
      <p:sp>
        <p:nvSpPr>
          <p:cNvPr id="1816" name="Google Shape;1816;p150"/>
          <p:cNvSpPr/>
          <p:nvPr/>
        </p:nvSpPr>
        <p:spPr>
          <a:xfrm>
            <a:off x="818596" y="5514337"/>
            <a:ext cx="1611000" cy="307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78D4"/>
              </a:buClr>
              <a:buSzPts val="1400"/>
              <a:buFont typeface="Quattrocento Sans"/>
              <a:buNone/>
            </a:pPr>
            <a:r>
              <a:rPr i="0" lang="en-US" sz="2000" u="none" cap="none" strike="noStrike">
                <a:solidFill>
                  <a:srgbClr val="0078D4"/>
                </a:solidFill>
                <a:latin typeface="Calibri"/>
                <a:ea typeface="Calibri"/>
                <a:cs typeface="Calibri"/>
                <a:sym typeface="Calibri"/>
              </a:rPr>
              <a:t>Apply constraints</a:t>
            </a:r>
            <a:endParaRPr sz="2000">
              <a:latin typeface="Calibri"/>
              <a:ea typeface="Calibri"/>
              <a:cs typeface="Calibri"/>
              <a:sym typeface="Calibri"/>
            </a:endParaRPr>
          </a:p>
        </p:txBody>
      </p:sp>
      <p:sp>
        <p:nvSpPr>
          <p:cNvPr id="1817" name="Google Shape;1817;p150"/>
          <p:cNvSpPr/>
          <p:nvPr/>
        </p:nvSpPr>
        <p:spPr>
          <a:xfrm>
            <a:off x="9425284" y="1931874"/>
            <a:ext cx="2298000" cy="4002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78D4"/>
              </a:buClr>
              <a:buSzPts val="2000"/>
              <a:buFont typeface="Quattrocento Sans"/>
              <a:buNone/>
            </a:pPr>
            <a:r>
              <a:rPr i="0" lang="en-US" sz="2000" u="none" cap="none" strike="noStrike">
                <a:solidFill>
                  <a:srgbClr val="0078D4"/>
                </a:solidFill>
                <a:latin typeface="Calibri"/>
                <a:ea typeface="Calibri"/>
                <a:cs typeface="Calibri"/>
                <a:sym typeface="Calibri"/>
              </a:rPr>
              <a:t>Output</a:t>
            </a:r>
            <a:endParaRPr sz="2000">
              <a:latin typeface="Calibri"/>
              <a:ea typeface="Calibri"/>
              <a:cs typeface="Calibri"/>
              <a:sym typeface="Calibri"/>
            </a:endParaRPr>
          </a:p>
        </p:txBody>
      </p:sp>
      <p:sp>
        <p:nvSpPr>
          <p:cNvPr id="1818" name="Google Shape;1818;p150"/>
          <p:cNvSpPr txBox="1"/>
          <p:nvPr>
            <p:ph type="title"/>
          </p:nvPr>
        </p:nvSpPr>
        <p:spPr>
          <a:xfrm>
            <a:off x="106225" y="91750"/>
            <a:ext cx="11704800" cy="1107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Quattrocento Sans"/>
              <a:buNone/>
            </a:pPr>
            <a:r>
              <a:rPr b="1" lang="en-US" sz="4500"/>
              <a:t>Automated ML Accelerates Model Development </a:t>
            </a:r>
            <a:endParaRPr b="1" sz="4500">
              <a:solidFill>
                <a:srgbClr val="0078D4"/>
              </a:solidFill>
            </a:endParaRPr>
          </a:p>
        </p:txBody>
      </p:sp>
      <p:sp>
        <p:nvSpPr>
          <p:cNvPr id="1819" name="Google Shape;1819;p150"/>
          <p:cNvSpPr/>
          <p:nvPr/>
        </p:nvSpPr>
        <p:spPr>
          <a:xfrm>
            <a:off x="471715" y="1935726"/>
            <a:ext cx="22980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78D4"/>
              </a:buClr>
              <a:buSzPts val="2000"/>
              <a:buFont typeface="Quattrocento Sans"/>
              <a:buNone/>
            </a:pPr>
            <a:r>
              <a:rPr i="0" lang="en-US" sz="2000" u="none" cap="none" strike="noStrike">
                <a:solidFill>
                  <a:srgbClr val="0078D4"/>
                </a:solidFill>
                <a:latin typeface="Calibri"/>
                <a:ea typeface="Calibri"/>
                <a:cs typeface="Calibri"/>
                <a:sym typeface="Calibri"/>
              </a:rPr>
              <a:t>Input</a:t>
            </a:r>
            <a:endParaRPr sz="2000">
              <a:latin typeface="Calibri"/>
              <a:ea typeface="Calibri"/>
              <a:cs typeface="Calibri"/>
              <a:sym typeface="Calibri"/>
            </a:endParaRPr>
          </a:p>
        </p:txBody>
      </p:sp>
      <p:sp>
        <p:nvSpPr>
          <p:cNvPr id="1820" name="Google Shape;1820;p150"/>
          <p:cNvSpPr/>
          <p:nvPr/>
        </p:nvSpPr>
        <p:spPr>
          <a:xfrm rot="5400000">
            <a:off x="2133087" y="4290499"/>
            <a:ext cx="2095355" cy="318496"/>
          </a:xfrm>
          <a:custGeom>
            <a:rect b="b" l="l" r="r" t="t"/>
            <a:pathLst>
              <a:path extrusionOk="0" h="384890" w="3934939">
                <a:moveTo>
                  <a:pt x="0" y="384890"/>
                </a:moveTo>
                <a:lnTo>
                  <a:pt x="1967470" y="0"/>
                </a:lnTo>
                <a:lnTo>
                  <a:pt x="3934939" y="384890"/>
                </a:lnTo>
              </a:path>
            </a:pathLst>
          </a:custGeom>
          <a:no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821" name="Google Shape;1821;p150"/>
          <p:cNvSpPr/>
          <p:nvPr/>
        </p:nvSpPr>
        <p:spPr>
          <a:xfrm rot="5400000">
            <a:off x="8147611" y="4328659"/>
            <a:ext cx="2095355" cy="266751"/>
          </a:xfrm>
          <a:custGeom>
            <a:rect b="b" l="l" r="r" t="t"/>
            <a:pathLst>
              <a:path extrusionOk="0" h="322358" w="3934939">
                <a:moveTo>
                  <a:pt x="0" y="322358"/>
                </a:moveTo>
                <a:lnTo>
                  <a:pt x="1967470" y="0"/>
                </a:lnTo>
                <a:lnTo>
                  <a:pt x="3934939" y="322358"/>
                </a:lnTo>
              </a:path>
            </a:pathLst>
          </a:custGeom>
          <a:no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822" name="Google Shape;1822;p150"/>
          <p:cNvSpPr/>
          <p:nvPr/>
        </p:nvSpPr>
        <p:spPr>
          <a:xfrm>
            <a:off x="3470969" y="1931874"/>
            <a:ext cx="5250000" cy="4002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78D4"/>
              </a:buClr>
              <a:buSzPts val="2000"/>
              <a:buFont typeface="Quattrocento Sans"/>
              <a:buNone/>
            </a:pPr>
            <a:r>
              <a:rPr i="0" lang="en-US" sz="2000" u="none" cap="none" strike="noStrike">
                <a:solidFill>
                  <a:srgbClr val="0078D4"/>
                </a:solidFill>
                <a:latin typeface="Calibri"/>
                <a:ea typeface="Calibri"/>
                <a:cs typeface="Calibri"/>
                <a:sym typeface="Calibri"/>
              </a:rPr>
              <a:t>Intelligently test multiple models in parallel</a:t>
            </a:r>
            <a:endParaRPr sz="2000">
              <a:latin typeface="Calibri"/>
              <a:ea typeface="Calibri"/>
              <a:cs typeface="Calibri"/>
              <a:sym typeface="Calibri"/>
            </a:endParaRPr>
          </a:p>
        </p:txBody>
      </p:sp>
      <p:sp>
        <p:nvSpPr>
          <p:cNvPr id="1823" name="Google Shape;1823;p150"/>
          <p:cNvSpPr/>
          <p:nvPr/>
        </p:nvSpPr>
        <p:spPr>
          <a:xfrm>
            <a:off x="3768658" y="5437389"/>
            <a:ext cx="785100" cy="505200"/>
          </a:xfrm>
          <a:prstGeom prst="rect">
            <a:avLst/>
          </a:prstGeom>
          <a:solidFill>
            <a:srgbClr val="8ABADF"/>
          </a:solidFill>
          <a:ln>
            <a:noFill/>
          </a:ln>
        </p:spPr>
        <p:txBody>
          <a:bodyPr anchorCtr="1" anchor="ctr" bIns="0" lIns="0" spcFirstLastPara="1" rIns="0" wrap="square" tIns="0">
            <a:noAutofit/>
          </a:bodyPr>
          <a:lstStyle/>
          <a:p>
            <a:pPr indent="0" lvl="0" marL="0" marR="0" rtl="0" algn="l">
              <a:lnSpc>
                <a:spcPct val="100000"/>
              </a:lnSpc>
              <a:spcBef>
                <a:spcPts val="0"/>
              </a:spcBef>
              <a:spcAft>
                <a:spcPts val="0"/>
              </a:spcAft>
              <a:buClr>
                <a:srgbClr val="FFFFFF"/>
              </a:buClr>
              <a:buSzPts val="1600"/>
              <a:buFont typeface="Quattrocento Sans"/>
              <a:buNone/>
            </a:pPr>
            <a:r>
              <a:rPr b="0" i="0" lang="en-US" sz="1600" u="none" cap="none" strike="noStrike">
                <a:solidFill>
                  <a:srgbClr val="FFFFFF"/>
                </a:solidFill>
                <a:latin typeface="Quattrocento Sans"/>
                <a:ea typeface="Quattrocento Sans"/>
                <a:cs typeface="Quattrocento Sans"/>
                <a:sym typeface="Quattrocento Sans"/>
              </a:rPr>
              <a:t>25%</a:t>
            </a:r>
            <a:endParaRPr/>
          </a:p>
        </p:txBody>
      </p:sp>
      <p:sp>
        <p:nvSpPr>
          <p:cNvPr id="1824" name="Google Shape;1824;p150"/>
          <p:cNvSpPr/>
          <p:nvPr/>
        </p:nvSpPr>
        <p:spPr>
          <a:xfrm>
            <a:off x="4736073" y="2738126"/>
            <a:ext cx="785100" cy="505200"/>
          </a:xfrm>
          <a:prstGeom prst="rect">
            <a:avLst/>
          </a:prstGeom>
          <a:solidFill>
            <a:srgbClr val="8ABADF"/>
          </a:solidFill>
          <a:ln>
            <a:noFill/>
          </a:ln>
        </p:spPr>
        <p:txBody>
          <a:bodyPr anchorCtr="1" anchor="ctr" bIns="0" lIns="0" spcFirstLastPara="1" rIns="0" wrap="square" tIns="0">
            <a:noAutofit/>
          </a:bodyPr>
          <a:lstStyle/>
          <a:p>
            <a:pPr indent="0" lvl="0" marL="0" marR="0" rtl="0" algn="l">
              <a:lnSpc>
                <a:spcPct val="100000"/>
              </a:lnSpc>
              <a:spcBef>
                <a:spcPts val="0"/>
              </a:spcBef>
              <a:spcAft>
                <a:spcPts val="0"/>
              </a:spcAft>
              <a:buClr>
                <a:srgbClr val="FFFFFF"/>
              </a:buClr>
              <a:buSzPts val="1600"/>
              <a:buFont typeface="Quattrocento Sans"/>
              <a:buNone/>
            </a:pPr>
            <a:r>
              <a:rPr i="0" lang="en-US" sz="2000" u="none" cap="none" strike="noStrike">
                <a:solidFill>
                  <a:srgbClr val="FFFFFF"/>
                </a:solidFill>
                <a:latin typeface="Calibri"/>
                <a:ea typeface="Calibri"/>
                <a:cs typeface="Calibri"/>
                <a:sym typeface="Calibri"/>
              </a:rPr>
              <a:t>25%</a:t>
            </a:r>
            <a:endParaRPr sz="2000">
              <a:latin typeface="Calibri"/>
              <a:ea typeface="Calibri"/>
              <a:cs typeface="Calibri"/>
              <a:sym typeface="Calibri"/>
            </a:endParaRPr>
          </a:p>
        </p:txBody>
      </p:sp>
      <p:sp>
        <p:nvSpPr>
          <p:cNvPr id="1825" name="Google Shape;1825;p150"/>
          <p:cNvSpPr/>
          <p:nvPr/>
        </p:nvSpPr>
        <p:spPr>
          <a:xfrm>
            <a:off x="4736073" y="4763009"/>
            <a:ext cx="785100" cy="505200"/>
          </a:xfrm>
          <a:prstGeom prst="rect">
            <a:avLst/>
          </a:prstGeom>
          <a:solidFill>
            <a:srgbClr val="8ABADF"/>
          </a:solidFill>
          <a:ln>
            <a:noFill/>
          </a:ln>
        </p:spPr>
        <p:txBody>
          <a:bodyPr anchorCtr="1" anchor="ctr" bIns="0" lIns="0" spcFirstLastPara="1" rIns="0" wrap="square" tIns="0">
            <a:noAutofit/>
          </a:bodyPr>
          <a:lstStyle/>
          <a:p>
            <a:pPr indent="0" lvl="0" marL="0" marR="0" rtl="0" algn="l">
              <a:lnSpc>
                <a:spcPct val="100000"/>
              </a:lnSpc>
              <a:spcBef>
                <a:spcPts val="0"/>
              </a:spcBef>
              <a:spcAft>
                <a:spcPts val="0"/>
              </a:spcAft>
              <a:buClr>
                <a:srgbClr val="FFFFFF"/>
              </a:buClr>
              <a:buSzPts val="1600"/>
              <a:buFont typeface="Quattrocento Sans"/>
              <a:buNone/>
            </a:pPr>
            <a:r>
              <a:rPr b="0" i="0" lang="en-US" sz="1600" u="none" cap="none" strike="noStrike">
                <a:solidFill>
                  <a:srgbClr val="FFFFFF"/>
                </a:solidFill>
                <a:latin typeface="Quattrocento Sans"/>
                <a:ea typeface="Quattrocento Sans"/>
                <a:cs typeface="Quattrocento Sans"/>
                <a:sym typeface="Quattrocento Sans"/>
              </a:rPr>
              <a:t>25%</a:t>
            </a:r>
            <a:endParaRPr/>
          </a:p>
        </p:txBody>
      </p:sp>
      <p:sp>
        <p:nvSpPr>
          <p:cNvPr id="1826" name="Google Shape;1826;p150"/>
          <p:cNvSpPr/>
          <p:nvPr/>
        </p:nvSpPr>
        <p:spPr>
          <a:xfrm>
            <a:off x="6670903" y="4087353"/>
            <a:ext cx="785100" cy="505200"/>
          </a:xfrm>
          <a:prstGeom prst="rect">
            <a:avLst/>
          </a:prstGeom>
          <a:solidFill>
            <a:srgbClr val="8ABADF"/>
          </a:solidFill>
          <a:ln>
            <a:noFill/>
          </a:ln>
        </p:spPr>
        <p:txBody>
          <a:bodyPr anchorCtr="1" anchor="ctr" bIns="0" lIns="0" spcFirstLastPara="1" rIns="0" wrap="square" tIns="0">
            <a:noAutofit/>
          </a:bodyPr>
          <a:lstStyle/>
          <a:p>
            <a:pPr indent="0" lvl="0" marL="0" marR="0" rtl="0" algn="l">
              <a:lnSpc>
                <a:spcPct val="100000"/>
              </a:lnSpc>
              <a:spcBef>
                <a:spcPts val="0"/>
              </a:spcBef>
              <a:spcAft>
                <a:spcPts val="0"/>
              </a:spcAft>
              <a:buClr>
                <a:srgbClr val="FFFFFF"/>
              </a:buClr>
              <a:buSzPts val="1600"/>
              <a:buFont typeface="Quattrocento Sans"/>
              <a:buNone/>
            </a:pPr>
            <a:r>
              <a:rPr b="0" i="0" lang="en-US" sz="1600" u="none" cap="none" strike="noStrike">
                <a:solidFill>
                  <a:srgbClr val="FFFFFF"/>
                </a:solidFill>
                <a:latin typeface="Quattrocento Sans"/>
                <a:ea typeface="Quattrocento Sans"/>
                <a:cs typeface="Quattrocento Sans"/>
                <a:sym typeface="Quattrocento Sans"/>
              </a:rPr>
              <a:t>25%</a:t>
            </a:r>
            <a:endParaRPr/>
          </a:p>
        </p:txBody>
      </p:sp>
      <p:sp>
        <p:nvSpPr>
          <p:cNvPr id="1827" name="Google Shape;1827;p150"/>
          <p:cNvSpPr/>
          <p:nvPr/>
        </p:nvSpPr>
        <p:spPr>
          <a:xfrm>
            <a:off x="7638320" y="3412740"/>
            <a:ext cx="785100" cy="505200"/>
          </a:xfrm>
          <a:prstGeom prst="rect">
            <a:avLst/>
          </a:prstGeom>
          <a:solidFill>
            <a:srgbClr val="8ABADF"/>
          </a:solidFill>
          <a:ln>
            <a:noFill/>
          </a:ln>
        </p:spPr>
        <p:txBody>
          <a:bodyPr anchorCtr="1" anchor="ctr" bIns="0" lIns="0" spcFirstLastPara="1" rIns="0" wrap="square" tIns="0">
            <a:noAutofit/>
          </a:bodyPr>
          <a:lstStyle/>
          <a:p>
            <a:pPr indent="0" lvl="0" marL="0" marR="0" rtl="0" algn="l">
              <a:lnSpc>
                <a:spcPct val="100000"/>
              </a:lnSpc>
              <a:spcBef>
                <a:spcPts val="0"/>
              </a:spcBef>
              <a:spcAft>
                <a:spcPts val="0"/>
              </a:spcAft>
              <a:buClr>
                <a:srgbClr val="FFFFFF"/>
              </a:buClr>
              <a:buSzPts val="1600"/>
              <a:buFont typeface="Quattrocento Sans"/>
              <a:buNone/>
            </a:pPr>
            <a:r>
              <a:rPr b="0" i="0" lang="en-US" sz="1600" u="none" cap="none" strike="noStrike">
                <a:solidFill>
                  <a:srgbClr val="FFFFFF"/>
                </a:solidFill>
                <a:latin typeface="Quattrocento Sans"/>
                <a:ea typeface="Quattrocento Sans"/>
                <a:cs typeface="Quattrocento Sans"/>
                <a:sym typeface="Quattrocento Sans"/>
              </a:rPr>
              <a:t>25%</a:t>
            </a:r>
            <a:endParaRPr/>
          </a:p>
        </p:txBody>
      </p:sp>
      <p:sp>
        <p:nvSpPr>
          <p:cNvPr id="1828" name="Google Shape;1828;p150"/>
          <p:cNvSpPr/>
          <p:nvPr/>
        </p:nvSpPr>
        <p:spPr>
          <a:xfrm>
            <a:off x="7638318" y="5435770"/>
            <a:ext cx="785100" cy="505200"/>
          </a:xfrm>
          <a:prstGeom prst="rect">
            <a:avLst/>
          </a:prstGeom>
          <a:solidFill>
            <a:srgbClr val="8ABADF"/>
          </a:solidFill>
          <a:ln>
            <a:noFill/>
          </a:ln>
        </p:spPr>
        <p:txBody>
          <a:bodyPr anchorCtr="1" anchor="ctr" bIns="0" lIns="0" spcFirstLastPara="1" rIns="0" wrap="square" tIns="0">
            <a:noAutofit/>
          </a:bodyPr>
          <a:lstStyle/>
          <a:p>
            <a:pPr indent="0" lvl="0" marL="0" marR="0" rtl="0" algn="l">
              <a:lnSpc>
                <a:spcPct val="100000"/>
              </a:lnSpc>
              <a:spcBef>
                <a:spcPts val="0"/>
              </a:spcBef>
              <a:spcAft>
                <a:spcPts val="0"/>
              </a:spcAft>
              <a:buClr>
                <a:srgbClr val="FFFFFF"/>
              </a:buClr>
              <a:buSzPts val="1600"/>
              <a:buFont typeface="Quattrocento Sans"/>
              <a:buNone/>
            </a:pPr>
            <a:r>
              <a:rPr b="0" i="0" lang="en-US" sz="1600" u="none" cap="none" strike="noStrike">
                <a:solidFill>
                  <a:srgbClr val="FFFFFF"/>
                </a:solidFill>
                <a:latin typeface="Quattrocento Sans"/>
                <a:ea typeface="Quattrocento Sans"/>
                <a:cs typeface="Quattrocento Sans"/>
                <a:sym typeface="Quattrocento Sans"/>
              </a:rPr>
              <a:t>25%</a:t>
            </a:r>
            <a:endParaRPr/>
          </a:p>
        </p:txBody>
      </p:sp>
      <p:sp>
        <p:nvSpPr>
          <p:cNvPr id="1829" name="Google Shape;1829;p150"/>
          <p:cNvSpPr/>
          <p:nvPr/>
        </p:nvSpPr>
        <p:spPr>
          <a:xfrm>
            <a:off x="10258070" y="3419687"/>
            <a:ext cx="632400" cy="2524200"/>
          </a:xfrm>
          <a:prstGeom prst="rect">
            <a:avLst/>
          </a:prstGeom>
          <a:noFill/>
          <a:ln cap="flat" cmpd="sng" w="12700">
            <a:solidFill>
              <a:schemeClr val="dk2"/>
            </a:solidFill>
            <a:prstDash val="solid"/>
            <a:miter lim="800000"/>
            <a:headEnd len="sm" w="sm" type="none"/>
            <a:tailEnd len="sm" w="sm" type="none"/>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chemeClr val="lt1"/>
              </a:buClr>
              <a:buSzPts val="2000"/>
              <a:buFont typeface="Calibri"/>
              <a:buNone/>
            </a:pPr>
            <a:r>
              <a:t/>
            </a:r>
            <a:endParaRPr b="0" i="0" sz="2000" u="none" cap="none" strike="noStrike">
              <a:solidFill>
                <a:srgbClr val="FFFFFF"/>
              </a:solidFill>
              <a:latin typeface="Quattrocento Sans"/>
              <a:ea typeface="Quattrocento Sans"/>
              <a:cs typeface="Quattrocento Sans"/>
              <a:sym typeface="Quattrocento Sans"/>
            </a:endParaRPr>
          </a:p>
        </p:txBody>
      </p:sp>
      <p:grpSp>
        <p:nvGrpSpPr>
          <p:cNvPr id="1830" name="Google Shape;1830;p150"/>
          <p:cNvGrpSpPr/>
          <p:nvPr/>
        </p:nvGrpSpPr>
        <p:grpSpPr>
          <a:xfrm>
            <a:off x="1374919" y="3033175"/>
            <a:ext cx="498446" cy="436344"/>
            <a:chOff x="3764" y="3313"/>
            <a:chExt cx="353" cy="309"/>
          </a:xfrm>
        </p:grpSpPr>
        <p:sp>
          <p:nvSpPr>
            <p:cNvPr id="1831" name="Google Shape;1831;p150"/>
            <p:cNvSpPr/>
            <p:nvPr/>
          </p:nvSpPr>
          <p:spPr>
            <a:xfrm>
              <a:off x="3764" y="3313"/>
              <a:ext cx="0" cy="71"/>
            </a:xfrm>
            <a:custGeom>
              <a:rect b="b" l="l" r="r" t="t"/>
              <a:pathLst>
                <a:path extrusionOk="0" h="51" w="120000">
                  <a:moveTo>
                    <a:pt x="0" y="0"/>
                  </a:moveTo>
                  <a:cubicBezTo>
                    <a:pt x="0" y="51"/>
                    <a:pt x="0" y="51"/>
                    <a:pt x="0" y="51"/>
                  </a:cubicBezTo>
                </a:path>
              </a:pathLst>
            </a:custGeom>
            <a:noFill/>
            <a:ln cap="flat" cmpd="sng" w="1270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i="0" sz="2000" u="none" cap="none" strike="noStrike">
                <a:solidFill>
                  <a:srgbClr val="000000"/>
                </a:solidFill>
                <a:latin typeface="Calibri"/>
                <a:ea typeface="Calibri"/>
                <a:cs typeface="Calibri"/>
                <a:sym typeface="Calibri"/>
              </a:endParaRPr>
            </a:p>
          </p:txBody>
        </p:sp>
        <p:sp>
          <p:nvSpPr>
            <p:cNvPr id="1832" name="Google Shape;1832;p150"/>
            <p:cNvSpPr/>
            <p:nvPr/>
          </p:nvSpPr>
          <p:spPr>
            <a:xfrm>
              <a:off x="3897" y="3313"/>
              <a:ext cx="0" cy="71"/>
            </a:xfrm>
            <a:custGeom>
              <a:rect b="b" l="l" r="r" t="t"/>
              <a:pathLst>
                <a:path extrusionOk="0" h="51" w="120000">
                  <a:moveTo>
                    <a:pt x="0" y="0"/>
                  </a:moveTo>
                  <a:cubicBezTo>
                    <a:pt x="0" y="51"/>
                    <a:pt x="0" y="51"/>
                    <a:pt x="0" y="51"/>
                  </a:cubicBezTo>
                </a:path>
              </a:pathLst>
            </a:custGeom>
            <a:noFill/>
            <a:ln cap="flat" cmpd="sng" w="1270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i="0" sz="2000" u="none" cap="none" strike="noStrike">
                <a:solidFill>
                  <a:srgbClr val="000000"/>
                </a:solidFill>
                <a:latin typeface="Calibri"/>
                <a:ea typeface="Calibri"/>
                <a:cs typeface="Calibri"/>
                <a:sym typeface="Calibri"/>
              </a:endParaRPr>
            </a:p>
          </p:txBody>
        </p:sp>
        <p:sp>
          <p:nvSpPr>
            <p:cNvPr id="1833" name="Google Shape;1833;p150"/>
            <p:cNvSpPr/>
            <p:nvPr/>
          </p:nvSpPr>
          <p:spPr>
            <a:xfrm>
              <a:off x="4028" y="3313"/>
              <a:ext cx="0" cy="71"/>
            </a:xfrm>
            <a:custGeom>
              <a:rect b="b" l="l" r="r" t="t"/>
              <a:pathLst>
                <a:path extrusionOk="0" h="51" w="120000">
                  <a:moveTo>
                    <a:pt x="0" y="0"/>
                  </a:moveTo>
                  <a:cubicBezTo>
                    <a:pt x="0" y="51"/>
                    <a:pt x="0" y="51"/>
                    <a:pt x="0" y="51"/>
                  </a:cubicBezTo>
                </a:path>
              </a:pathLst>
            </a:custGeom>
            <a:noFill/>
            <a:ln cap="flat" cmpd="sng" w="1270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i="0" sz="2000" u="none" cap="none" strike="noStrike">
                <a:solidFill>
                  <a:srgbClr val="000000"/>
                </a:solidFill>
                <a:latin typeface="Calibri"/>
                <a:ea typeface="Calibri"/>
                <a:cs typeface="Calibri"/>
                <a:sym typeface="Calibri"/>
              </a:endParaRPr>
            </a:p>
          </p:txBody>
        </p:sp>
        <p:sp>
          <p:nvSpPr>
            <p:cNvPr id="1834" name="Google Shape;1834;p150"/>
            <p:cNvSpPr/>
            <p:nvPr/>
          </p:nvSpPr>
          <p:spPr>
            <a:xfrm>
              <a:off x="3807" y="3313"/>
              <a:ext cx="47" cy="72"/>
            </a:xfrm>
            <a:custGeom>
              <a:rect b="b" l="l" r="r" t="t"/>
              <a:pathLst>
                <a:path extrusionOk="0" h="52" w="34">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cap="flat" cmpd="sng" w="1270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i="0" sz="2000" u="none" cap="none" strike="noStrike">
                <a:solidFill>
                  <a:srgbClr val="000000"/>
                </a:solidFill>
                <a:latin typeface="Calibri"/>
                <a:ea typeface="Calibri"/>
                <a:cs typeface="Calibri"/>
                <a:sym typeface="Calibri"/>
              </a:endParaRPr>
            </a:p>
          </p:txBody>
        </p:sp>
        <p:sp>
          <p:nvSpPr>
            <p:cNvPr id="1835" name="Google Shape;1835;p150"/>
            <p:cNvSpPr/>
            <p:nvPr/>
          </p:nvSpPr>
          <p:spPr>
            <a:xfrm>
              <a:off x="3940" y="3313"/>
              <a:ext cx="44" cy="72"/>
            </a:xfrm>
            <a:custGeom>
              <a:rect b="b" l="l" r="r" t="t"/>
              <a:pathLst>
                <a:path extrusionOk="0" h="52" w="3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cap="flat" cmpd="sng" w="1270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i="0" sz="2000" u="none" cap="none" strike="noStrike">
                <a:solidFill>
                  <a:srgbClr val="000000"/>
                </a:solidFill>
                <a:latin typeface="Calibri"/>
                <a:ea typeface="Calibri"/>
                <a:cs typeface="Calibri"/>
                <a:sym typeface="Calibri"/>
              </a:endParaRPr>
            </a:p>
          </p:txBody>
        </p:sp>
        <p:sp>
          <p:nvSpPr>
            <p:cNvPr id="1836" name="Google Shape;1836;p150"/>
            <p:cNvSpPr/>
            <p:nvPr/>
          </p:nvSpPr>
          <p:spPr>
            <a:xfrm>
              <a:off x="4071" y="3313"/>
              <a:ext cx="46" cy="72"/>
            </a:xfrm>
            <a:custGeom>
              <a:rect b="b" l="l" r="r" t="t"/>
              <a:pathLst>
                <a:path extrusionOk="0" h="52" w="34">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cap="flat" cmpd="sng" w="1270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i="0" sz="2000" u="none" cap="none" strike="noStrike">
                <a:solidFill>
                  <a:srgbClr val="000000"/>
                </a:solidFill>
                <a:latin typeface="Calibri"/>
                <a:ea typeface="Calibri"/>
                <a:cs typeface="Calibri"/>
                <a:sym typeface="Calibri"/>
              </a:endParaRPr>
            </a:p>
          </p:txBody>
        </p:sp>
        <p:sp>
          <p:nvSpPr>
            <p:cNvPr id="1837" name="Google Shape;1837;p150"/>
            <p:cNvSpPr/>
            <p:nvPr/>
          </p:nvSpPr>
          <p:spPr>
            <a:xfrm>
              <a:off x="3764" y="3550"/>
              <a:ext cx="0" cy="72"/>
            </a:xfrm>
            <a:custGeom>
              <a:rect b="b" l="l" r="r" t="t"/>
              <a:pathLst>
                <a:path extrusionOk="0" h="52" w="120000">
                  <a:moveTo>
                    <a:pt x="0" y="0"/>
                  </a:moveTo>
                  <a:cubicBezTo>
                    <a:pt x="0" y="52"/>
                    <a:pt x="0" y="52"/>
                    <a:pt x="0" y="52"/>
                  </a:cubicBezTo>
                </a:path>
              </a:pathLst>
            </a:custGeom>
            <a:noFill/>
            <a:ln cap="flat" cmpd="sng" w="1270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i="0" sz="2000" u="none" cap="none" strike="noStrike">
                <a:solidFill>
                  <a:srgbClr val="000000"/>
                </a:solidFill>
                <a:latin typeface="Calibri"/>
                <a:ea typeface="Calibri"/>
                <a:cs typeface="Calibri"/>
                <a:sym typeface="Calibri"/>
              </a:endParaRPr>
            </a:p>
          </p:txBody>
        </p:sp>
        <p:sp>
          <p:nvSpPr>
            <p:cNvPr id="1838" name="Google Shape;1838;p150"/>
            <p:cNvSpPr/>
            <p:nvPr/>
          </p:nvSpPr>
          <p:spPr>
            <a:xfrm>
              <a:off x="3897" y="3550"/>
              <a:ext cx="0" cy="72"/>
            </a:xfrm>
            <a:custGeom>
              <a:rect b="b" l="l" r="r" t="t"/>
              <a:pathLst>
                <a:path extrusionOk="0" h="52" w="120000">
                  <a:moveTo>
                    <a:pt x="0" y="0"/>
                  </a:moveTo>
                  <a:cubicBezTo>
                    <a:pt x="0" y="52"/>
                    <a:pt x="0" y="52"/>
                    <a:pt x="0" y="52"/>
                  </a:cubicBezTo>
                </a:path>
              </a:pathLst>
            </a:custGeom>
            <a:noFill/>
            <a:ln cap="flat" cmpd="sng" w="1270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i="0" sz="2000" u="none" cap="none" strike="noStrike">
                <a:solidFill>
                  <a:srgbClr val="000000"/>
                </a:solidFill>
                <a:latin typeface="Calibri"/>
                <a:ea typeface="Calibri"/>
                <a:cs typeface="Calibri"/>
                <a:sym typeface="Calibri"/>
              </a:endParaRPr>
            </a:p>
          </p:txBody>
        </p:sp>
        <p:sp>
          <p:nvSpPr>
            <p:cNvPr id="1839" name="Google Shape;1839;p150"/>
            <p:cNvSpPr/>
            <p:nvPr/>
          </p:nvSpPr>
          <p:spPr>
            <a:xfrm>
              <a:off x="4028" y="3550"/>
              <a:ext cx="0" cy="72"/>
            </a:xfrm>
            <a:custGeom>
              <a:rect b="b" l="l" r="r" t="t"/>
              <a:pathLst>
                <a:path extrusionOk="0" h="52" w="120000">
                  <a:moveTo>
                    <a:pt x="0" y="0"/>
                  </a:moveTo>
                  <a:cubicBezTo>
                    <a:pt x="0" y="52"/>
                    <a:pt x="0" y="52"/>
                    <a:pt x="0" y="52"/>
                  </a:cubicBezTo>
                </a:path>
              </a:pathLst>
            </a:custGeom>
            <a:noFill/>
            <a:ln cap="flat" cmpd="sng" w="1270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i="0" sz="2000" u="none" cap="none" strike="noStrike">
                <a:solidFill>
                  <a:srgbClr val="000000"/>
                </a:solidFill>
                <a:latin typeface="Calibri"/>
                <a:ea typeface="Calibri"/>
                <a:cs typeface="Calibri"/>
                <a:sym typeface="Calibri"/>
              </a:endParaRPr>
            </a:p>
          </p:txBody>
        </p:sp>
        <p:sp>
          <p:nvSpPr>
            <p:cNvPr id="1840" name="Google Shape;1840;p150"/>
            <p:cNvSpPr/>
            <p:nvPr/>
          </p:nvSpPr>
          <p:spPr>
            <a:xfrm>
              <a:off x="3807" y="3550"/>
              <a:ext cx="47" cy="72"/>
            </a:xfrm>
            <a:custGeom>
              <a:rect b="b" l="l" r="r" t="t"/>
              <a:pathLst>
                <a:path extrusionOk="0" h="52" w="34">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cap="flat" cmpd="sng" w="1270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i="0" sz="2000" u="none" cap="none" strike="noStrike">
                <a:solidFill>
                  <a:srgbClr val="000000"/>
                </a:solidFill>
                <a:latin typeface="Calibri"/>
                <a:ea typeface="Calibri"/>
                <a:cs typeface="Calibri"/>
                <a:sym typeface="Calibri"/>
              </a:endParaRPr>
            </a:p>
          </p:txBody>
        </p:sp>
        <p:sp>
          <p:nvSpPr>
            <p:cNvPr id="1841" name="Google Shape;1841;p150"/>
            <p:cNvSpPr/>
            <p:nvPr/>
          </p:nvSpPr>
          <p:spPr>
            <a:xfrm>
              <a:off x="3940" y="3550"/>
              <a:ext cx="44" cy="72"/>
            </a:xfrm>
            <a:custGeom>
              <a:rect b="b" l="l" r="r" t="t"/>
              <a:pathLst>
                <a:path extrusionOk="0" h="52" w="3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cap="flat" cmpd="sng" w="1270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i="0" sz="2000" u="none" cap="none" strike="noStrike">
                <a:solidFill>
                  <a:srgbClr val="000000"/>
                </a:solidFill>
                <a:latin typeface="Calibri"/>
                <a:ea typeface="Calibri"/>
                <a:cs typeface="Calibri"/>
                <a:sym typeface="Calibri"/>
              </a:endParaRPr>
            </a:p>
          </p:txBody>
        </p:sp>
        <p:sp>
          <p:nvSpPr>
            <p:cNvPr id="1842" name="Google Shape;1842;p150"/>
            <p:cNvSpPr/>
            <p:nvPr/>
          </p:nvSpPr>
          <p:spPr>
            <a:xfrm>
              <a:off x="4071" y="3550"/>
              <a:ext cx="46" cy="72"/>
            </a:xfrm>
            <a:custGeom>
              <a:rect b="b" l="l" r="r" t="t"/>
              <a:pathLst>
                <a:path extrusionOk="0" h="52" w="34">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cap="flat" cmpd="sng" w="1270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i="0" sz="2000" u="none" cap="none" strike="noStrike">
                <a:solidFill>
                  <a:srgbClr val="000000"/>
                </a:solidFill>
                <a:latin typeface="Calibri"/>
                <a:ea typeface="Calibri"/>
                <a:cs typeface="Calibri"/>
                <a:sym typeface="Calibri"/>
              </a:endParaRPr>
            </a:p>
          </p:txBody>
        </p:sp>
        <p:sp>
          <p:nvSpPr>
            <p:cNvPr id="1843" name="Google Shape;1843;p150"/>
            <p:cNvSpPr/>
            <p:nvPr/>
          </p:nvSpPr>
          <p:spPr>
            <a:xfrm>
              <a:off x="3854" y="3435"/>
              <a:ext cx="0" cy="68"/>
            </a:xfrm>
            <a:custGeom>
              <a:rect b="b" l="l" r="r" t="t"/>
              <a:pathLst>
                <a:path extrusionOk="0" h="50" w="120000">
                  <a:moveTo>
                    <a:pt x="0" y="0"/>
                  </a:moveTo>
                  <a:cubicBezTo>
                    <a:pt x="0" y="50"/>
                    <a:pt x="0" y="50"/>
                    <a:pt x="0" y="50"/>
                  </a:cubicBezTo>
                </a:path>
              </a:pathLst>
            </a:custGeom>
            <a:noFill/>
            <a:ln cap="flat" cmpd="sng" w="1270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i="0" sz="2000" u="none" cap="none" strike="noStrike">
                <a:solidFill>
                  <a:srgbClr val="000000"/>
                </a:solidFill>
                <a:latin typeface="Calibri"/>
                <a:ea typeface="Calibri"/>
                <a:cs typeface="Calibri"/>
                <a:sym typeface="Calibri"/>
              </a:endParaRPr>
            </a:p>
          </p:txBody>
        </p:sp>
        <p:sp>
          <p:nvSpPr>
            <p:cNvPr id="1844" name="Google Shape;1844;p150"/>
            <p:cNvSpPr/>
            <p:nvPr/>
          </p:nvSpPr>
          <p:spPr>
            <a:xfrm>
              <a:off x="3984" y="3435"/>
              <a:ext cx="0" cy="68"/>
            </a:xfrm>
            <a:custGeom>
              <a:rect b="b" l="l" r="r" t="t"/>
              <a:pathLst>
                <a:path extrusionOk="0" h="50" w="120000">
                  <a:moveTo>
                    <a:pt x="0" y="0"/>
                  </a:moveTo>
                  <a:cubicBezTo>
                    <a:pt x="0" y="50"/>
                    <a:pt x="0" y="50"/>
                    <a:pt x="0" y="50"/>
                  </a:cubicBezTo>
                </a:path>
              </a:pathLst>
            </a:custGeom>
            <a:noFill/>
            <a:ln cap="flat" cmpd="sng" w="1270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i="0" sz="2000" u="none" cap="none" strike="noStrike">
                <a:solidFill>
                  <a:srgbClr val="000000"/>
                </a:solidFill>
                <a:latin typeface="Calibri"/>
                <a:ea typeface="Calibri"/>
                <a:cs typeface="Calibri"/>
                <a:sym typeface="Calibri"/>
              </a:endParaRPr>
            </a:p>
          </p:txBody>
        </p:sp>
        <p:sp>
          <p:nvSpPr>
            <p:cNvPr id="1845" name="Google Shape;1845;p150"/>
            <p:cNvSpPr/>
            <p:nvPr/>
          </p:nvSpPr>
          <p:spPr>
            <a:xfrm>
              <a:off x="3764" y="3435"/>
              <a:ext cx="46" cy="71"/>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270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i="0" sz="2000" u="none" cap="none" strike="noStrike">
                <a:solidFill>
                  <a:srgbClr val="000000"/>
                </a:solidFill>
                <a:latin typeface="Calibri"/>
                <a:ea typeface="Calibri"/>
                <a:cs typeface="Calibri"/>
                <a:sym typeface="Calibri"/>
              </a:endParaRPr>
            </a:p>
          </p:txBody>
        </p:sp>
        <p:sp>
          <p:nvSpPr>
            <p:cNvPr id="1846" name="Google Shape;1846;p150"/>
            <p:cNvSpPr/>
            <p:nvPr/>
          </p:nvSpPr>
          <p:spPr>
            <a:xfrm>
              <a:off x="3897" y="3435"/>
              <a:ext cx="45" cy="71"/>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270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i="0" sz="2000" u="none" cap="none" strike="noStrike">
                <a:solidFill>
                  <a:srgbClr val="000000"/>
                </a:solidFill>
                <a:latin typeface="Calibri"/>
                <a:ea typeface="Calibri"/>
                <a:cs typeface="Calibri"/>
                <a:sym typeface="Calibri"/>
              </a:endParaRPr>
            </a:p>
          </p:txBody>
        </p:sp>
        <p:sp>
          <p:nvSpPr>
            <p:cNvPr id="1847" name="Google Shape;1847;p150"/>
            <p:cNvSpPr/>
            <p:nvPr/>
          </p:nvSpPr>
          <p:spPr>
            <a:xfrm>
              <a:off x="4028" y="3435"/>
              <a:ext cx="45" cy="71"/>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270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i="0" sz="2000" u="none" cap="none" strike="noStrike">
                <a:solidFill>
                  <a:srgbClr val="000000"/>
                </a:solidFill>
                <a:latin typeface="Calibri"/>
                <a:ea typeface="Calibri"/>
                <a:cs typeface="Calibri"/>
                <a:sym typeface="Calibri"/>
              </a:endParaRPr>
            </a:p>
          </p:txBody>
        </p:sp>
        <p:sp>
          <p:nvSpPr>
            <p:cNvPr id="1848" name="Google Shape;1848;p150"/>
            <p:cNvSpPr/>
            <p:nvPr/>
          </p:nvSpPr>
          <p:spPr>
            <a:xfrm>
              <a:off x="4117" y="3435"/>
              <a:ext cx="0" cy="68"/>
            </a:xfrm>
            <a:custGeom>
              <a:rect b="b" l="l" r="r" t="t"/>
              <a:pathLst>
                <a:path extrusionOk="0" h="50" w="120000">
                  <a:moveTo>
                    <a:pt x="0" y="0"/>
                  </a:moveTo>
                  <a:cubicBezTo>
                    <a:pt x="0" y="50"/>
                    <a:pt x="0" y="50"/>
                    <a:pt x="0" y="50"/>
                  </a:cubicBezTo>
                </a:path>
              </a:pathLst>
            </a:custGeom>
            <a:noFill/>
            <a:ln cap="flat" cmpd="sng" w="1270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i="0" sz="2000" u="none" cap="none" strike="noStrike">
                <a:solidFill>
                  <a:srgbClr val="000000"/>
                </a:solidFill>
                <a:latin typeface="Calibri"/>
                <a:ea typeface="Calibri"/>
                <a:cs typeface="Calibri"/>
                <a:sym typeface="Calibri"/>
              </a:endParaRPr>
            </a:p>
          </p:txBody>
        </p:sp>
      </p:grpSp>
      <p:sp>
        <p:nvSpPr>
          <p:cNvPr id="1849" name="Google Shape;1849;p150"/>
          <p:cNvSpPr/>
          <p:nvPr/>
        </p:nvSpPr>
        <p:spPr>
          <a:xfrm>
            <a:off x="3768658" y="5437389"/>
            <a:ext cx="785100" cy="505200"/>
          </a:xfrm>
          <a:prstGeom prst="rect">
            <a:avLst/>
          </a:prstGeom>
          <a:solidFill>
            <a:srgbClr val="5CA4DB"/>
          </a:solidFill>
          <a:ln>
            <a:noFill/>
          </a:ln>
        </p:spPr>
        <p:txBody>
          <a:bodyPr anchorCtr="1" anchor="ctr" bIns="0" lIns="0" spcFirstLastPara="1" rIns="0" wrap="square" tIns="0">
            <a:noAutofit/>
          </a:bodyPr>
          <a:lstStyle/>
          <a:p>
            <a:pPr indent="0" lvl="0" marL="0" marR="0" rtl="0" algn="l">
              <a:lnSpc>
                <a:spcPct val="100000"/>
              </a:lnSpc>
              <a:spcBef>
                <a:spcPts val="0"/>
              </a:spcBef>
              <a:spcAft>
                <a:spcPts val="0"/>
              </a:spcAft>
              <a:buClr>
                <a:srgbClr val="FFFFFF"/>
              </a:buClr>
              <a:buSzPts val="1600"/>
              <a:buFont typeface="Quattrocento Sans"/>
              <a:buNone/>
            </a:pPr>
            <a:r>
              <a:rPr i="0" lang="en-US" sz="2000" u="none" cap="none" strike="noStrike">
                <a:solidFill>
                  <a:srgbClr val="FFFFFF"/>
                </a:solidFill>
                <a:latin typeface="Calibri"/>
                <a:ea typeface="Calibri"/>
                <a:cs typeface="Calibri"/>
                <a:sym typeface="Calibri"/>
              </a:rPr>
              <a:t>40%</a:t>
            </a:r>
            <a:endParaRPr sz="2000">
              <a:latin typeface="Calibri"/>
              <a:ea typeface="Calibri"/>
              <a:cs typeface="Calibri"/>
              <a:sym typeface="Calibri"/>
            </a:endParaRPr>
          </a:p>
        </p:txBody>
      </p:sp>
      <p:sp>
        <p:nvSpPr>
          <p:cNvPr id="1850" name="Google Shape;1850;p150"/>
          <p:cNvSpPr/>
          <p:nvPr/>
        </p:nvSpPr>
        <p:spPr>
          <a:xfrm>
            <a:off x="4736073" y="4763009"/>
            <a:ext cx="785100" cy="505200"/>
          </a:xfrm>
          <a:prstGeom prst="rect">
            <a:avLst/>
          </a:prstGeom>
          <a:solidFill>
            <a:srgbClr val="5CA4DB"/>
          </a:solidFill>
          <a:ln>
            <a:noFill/>
          </a:ln>
        </p:spPr>
        <p:txBody>
          <a:bodyPr anchorCtr="1" anchor="ctr" bIns="0" lIns="0" spcFirstLastPara="1" rIns="0" wrap="square" tIns="0">
            <a:noAutofit/>
          </a:bodyPr>
          <a:lstStyle/>
          <a:p>
            <a:pPr indent="0" lvl="0" marL="0" marR="0" rtl="0" algn="l">
              <a:lnSpc>
                <a:spcPct val="100000"/>
              </a:lnSpc>
              <a:spcBef>
                <a:spcPts val="0"/>
              </a:spcBef>
              <a:spcAft>
                <a:spcPts val="0"/>
              </a:spcAft>
              <a:buClr>
                <a:srgbClr val="FFFFFF"/>
              </a:buClr>
              <a:buSzPts val="1600"/>
              <a:buFont typeface="Quattrocento Sans"/>
              <a:buNone/>
            </a:pPr>
            <a:r>
              <a:rPr b="0" i="0" lang="en-US" sz="1600" u="none" cap="none" strike="noStrike">
                <a:solidFill>
                  <a:srgbClr val="FFFFFF"/>
                </a:solidFill>
                <a:latin typeface="Quattrocento Sans"/>
                <a:ea typeface="Quattrocento Sans"/>
                <a:cs typeface="Quattrocento Sans"/>
                <a:sym typeface="Quattrocento Sans"/>
              </a:rPr>
              <a:t>40%</a:t>
            </a:r>
            <a:endParaRPr/>
          </a:p>
        </p:txBody>
      </p:sp>
      <p:sp>
        <p:nvSpPr>
          <p:cNvPr id="1851" name="Google Shape;1851;p150"/>
          <p:cNvSpPr/>
          <p:nvPr/>
        </p:nvSpPr>
        <p:spPr>
          <a:xfrm>
            <a:off x="6670903" y="4087353"/>
            <a:ext cx="785100" cy="505200"/>
          </a:xfrm>
          <a:prstGeom prst="rect">
            <a:avLst/>
          </a:prstGeom>
          <a:solidFill>
            <a:srgbClr val="5CA4DB"/>
          </a:solidFill>
          <a:ln>
            <a:noFill/>
          </a:ln>
        </p:spPr>
        <p:txBody>
          <a:bodyPr anchorCtr="1" anchor="ctr" bIns="0" lIns="0" spcFirstLastPara="1" rIns="0" wrap="square" tIns="0">
            <a:noAutofit/>
          </a:bodyPr>
          <a:lstStyle/>
          <a:p>
            <a:pPr indent="0" lvl="0" marL="0" marR="0" rtl="0" algn="l">
              <a:lnSpc>
                <a:spcPct val="100000"/>
              </a:lnSpc>
              <a:spcBef>
                <a:spcPts val="0"/>
              </a:spcBef>
              <a:spcAft>
                <a:spcPts val="0"/>
              </a:spcAft>
              <a:buClr>
                <a:srgbClr val="FFFFFF"/>
              </a:buClr>
              <a:buSzPts val="1600"/>
              <a:buFont typeface="Quattrocento Sans"/>
              <a:buNone/>
            </a:pPr>
            <a:r>
              <a:rPr b="0" i="0" lang="en-US" sz="1600" u="none" cap="none" strike="noStrike">
                <a:solidFill>
                  <a:srgbClr val="FFFFFF"/>
                </a:solidFill>
                <a:latin typeface="Quattrocento Sans"/>
                <a:ea typeface="Quattrocento Sans"/>
                <a:cs typeface="Quattrocento Sans"/>
                <a:sym typeface="Quattrocento Sans"/>
              </a:rPr>
              <a:t>40%</a:t>
            </a:r>
            <a:endParaRPr/>
          </a:p>
        </p:txBody>
      </p:sp>
      <p:sp>
        <p:nvSpPr>
          <p:cNvPr id="1852" name="Google Shape;1852;p150"/>
          <p:cNvSpPr/>
          <p:nvPr/>
        </p:nvSpPr>
        <p:spPr>
          <a:xfrm>
            <a:off x="7638320" y="3412740"/>
            <a:ext cx="785100" cy="505200"/>
          </a:xfrm>
          <a:prstGeom prst="rect">
            <a:avLst/>
          </a:prstGeom>
          <a:solidFill>
            <a:srgbClr val="5CA4DB"/>
          </a:solidFill>
          <a:ln>
            <a:noFill/>
          </a:ln>
        </p:spPr>
        <p:txBody>
          <a:bodyPr anchorCtr="1" anchor="ctr" bIns="0" lIns="0" spcFirstLastPara="1" rIns="0" wrap="square" tIns="0">
            <a:noAutofit/>
          </a:bodyPr>
          <a:lstStyle/>
          <a:p>
            <a:pPr indent="0" lvl="0" marL="0" marR="0" rtl="0" algn="l">
              <a:lnSpc>
                <a:spcPct val="100000"/>
              </a:lnSpc>
              <a:spcBef>
                <a:spcPts val="0"/>
              </a:spcBef>
              <a:spcAft>
                <a:spcPts val="0"/>
              </a:spcAft>
              <a:buClr>
                <a:srgbClr val="FFFFFF"/>
              </a:buClr>
              <a:buSzPts val="1600"/>
              <a:buFont typeface="Quattrocento Sans"/>
              <a:buNone/>
            </a:pPr>
            <a:r>
              <a:rPr b="0" i="0" lang="en-US" sz="1600" u="none" cap="none" strike="noStrike">
                <a:solidFill>
                  <a:srgbClr val="FFFFFF"/>
                </a:solidFill>
                <a:latin typeface="Quattrocento Sans"/>
                <a:ea typeface="Quattrocento Sans"/>
                <a:cs typeface="Quattrocento Sans"/>
                <a:sym typeface="Quattrocento Sans"/>
              </a:rPr>
              <a:t>40%</a:t>
            </a:r>
            <a:endParaRPr/>
          </a:p>
        </p:txBody>
      </p:sp>
      <p:sp>
        <p:nvSpPr>
          <p:cNvPr id="1853" name="Google Shape;1853;p150"/>
          <p:cNvSpPr/>
          <p:nvPr/>
        </p:nvSpPr>
        <p:spPr>
          <a:xfrm>
            <a:off x="7638318" y="5435770"/>
            <a:ext cx="785100" cy="505200"/>
          </a:xfrm>
          <a:prstGeom prst="rect">
            <a:avLst/>
          </a:prstGeom>
          <a:solidFill>
            <a:srgbClr val="5CA4DB"/>
          </a:solidFill>
          <a:ln>
            <a:noFill/>
          </a:ln>
        </p:spPr>
        <p:txBody>
          <a:bodyPr anchorCtr="1" anchor="ctr" bIns="0" lIns="0" spcFirstLastPara="1" rIns="0" wrap="square" tIns="0">
            <a:noAutofit/>
          </a:bodyPr>
          <a:lstStyle/>
          <a:p>
            <a:pPr indent="0" lvl="0" marL="0" marR="0" rtl="0" algn="l">
              <a:lnSpc>
                <a:spcPct val="100000"/>
              </a:lnSpc>
              <a:spcBef>
                <a:spcPts val="0"/>
              </a:spcBef>
              <a:spcAft>
                <a:spcPts val="0"/>
              </a:spcAft>
              <a:buClr>
                <a:srgbClr val="FFFFFF"/>
              </a:buClr>
              <a:buSzPts val="1600"/>
              <a:buFont typeface="Quattrocento Sans"/>
              <a:buNone/>
            </a:pPr>
            <a:r>
              <a:rPr b="0" i="0" lang="en-US" sz="1600" u="none" cap="none" strike="noStrike">
                <a:solidFill>
                  <a:srgbClr val="FFFFFF"/>
                </a:solidFill>
                <a:latin typeface="Quattrocento Sans"/>
                <a:ea typeface="Quattrocento Sans"/>
                <a:cs typeface="Quattrocento Sans"/>
                <a:sym typeface="Quattrocento Sans"/>
              </a:rPr>
              <a:t>40%</a:t>
            </a:r>
            <a:endParaRPr/>
          </a:p>
        </p:txBody>
      </p:sp>
      <p:sp>
        <p:nvSpPr>
          <p:cNvPr id="1854" name="Google Shape;1854;p150"/>
          <p:cNvSpPr/>
          <p:nvPr/>
        </p:nvSpPr>
        <p:spPr>
          <a:xfrm>
            <a:off x="4736073" y="4763009"/>
            <a:ext cx="785100" cy="505200"/>
          </a:xfrm>
          <a:prstGeom prst="rect">
            <a:avLst/>
          </a:prstGeom>
          <a:solidFill>
            <a:srgbClr val="2E8ED8"/>
          </a:solidFill>
          <a:ln>
            <a:noFill/>
          </a:ln>
        </p:spPr>
        <p:txBody>
          <a:bodyPr anchorCtr="1" anchor="ctr" bIns="0" lIns="0" spcFirstLastPara="1" rIns="0" wrap="square" tIns="0">
            <a:noAutofit/>
          </a:bodyPr>
          <a:lstStyle/>
          <a:p>
            <a:pPr indent="0" lvl="0" marL="0" marR="0" rtl="0" algn="l">
              <a:lnSpc>
                <a:spcPct val="100000"/>
              </a:lnSpc>
              <a:spcBef>
                <a:spcPts val="0"/>
              </a:spcBef>
              <a:spcAft>
                <a:spcPts val="0"/>
              </a:spcAft>
              <a:buClr>
                <a:srgbClr val="FFFFFF"/>
              </a:buClr>
              <a:buSzPts val="1600"/>
              <a:buFont typeface="Quattrocento Sans"/>
              <a:buNone/>
            </a:pPr>
            <a:r>
              <a:rPr i="0" lang="en-US" sz="2000" u="none" cap="none" strike="noStrike">
                <a:solidFill>
                  <a:srgbClr val="FFFFFF"/>
                </a:solidFill>
                <a:latin typeface="Calibri"/>
                <a:ea typeface="Calibri"/>
                <a:cs typeface="Calibri"/>
                <a:sym typeface="Calibri"/>
              </a:rPr>
              <a:t>70%</a:t>
            </a:r>
            <a:endParaRPr sz="2000">
              <a:latin typeface="Calibri"/>
              <a:ea typeface="Calibri"/>
              <a:cs typeface="Calibri"/>
              <a:sym typeface="Calibri"/>
            </a:endParaRPr>
          </a:p>
        </p:txBody>
      </p:sp>
      <p:sp>
        <p:nvSpPr>
          <p:cNvPr id="1855" name="Google Shape;1855;p150"/>
          <p:cNvSpPr/>
          <p:nvPr/>
        </p:nvSpPr>
        <p:spPr>
          <a:xfrm>
            <a:off x="6670903" y="4087353"/>
            <a:ext cx="785100" cy="505200"/>
          </a:xfrm>
          <a:prstGeom prst="rect">
            <a:avLst/>
          </a:prstGeom>
          <a:solidFill>
            <a:srgbClr val="2E8ED8"/>
          </a:solidFill>
          <a:ln>
            <a:noFill/>
          </a:ln>
        </p:spPr>
        <p:txBody>
          <a:bodyPr anchorCtr="1" anchor="ctr" bIns="0" lIns="0" spcFirstLastPara="1" rIns="0" wrap="square" tIns="0">
            <a:noAutofit/>
          </a:bodyPr>
          <a:lstStyle/>
          <a:p>
            <a:pPr indent="0" lvl="0" marL="0" marR="0" rtl="0" algn="l">
              <a:lnSpc>
                <a:spcPct val="100000"/>
              </a:lnSpc>
              <a:spcBef>
                <a:spcPts val="0"/>
              </a:spcBef>
              <a:spcAft>
                <a:spcPts val="0"/>
              </a:spcAft>
              <a:buClr>
                <a:srgbClr val="FFFFFF"/>
              </a:buClr>
              <a:buSzPts val="1600"/>
              <a:buFont typeface="Quattrocento Sans"/>
              <a:buNone/>
            </a:pPr>
            <a:r>
              <a:rPr b="0" i="0" lang="en-US" sz="1600" u="none" cap="none" strike="noStrike">
                <a:solidFill>
                  <a:srgbClr val="FFFFFF"/>
                </a:solidFill>
                <a:latin typeface="Quattrocento Sans"/>
                <a:ea typeface="Quattrocento Sans"/>
                <a:cs typeface="Quattrocento Sans"/>
                <a:sym typeface="Quattrocento Sans"/>
              </a:rPr>
              <a:t>70%</a:t>
            </a:r>
            <a:endParaRPr/>
          </a:p>
        </p:txBody>
      </p:sp>
      <p:sp>
        <p:nvSpPr>
          <p:cNvPr id="1856" name="Google Shape;1856;p150"/>
          <p:cNvSpPr/>
          <p:nvPr/>
        </p:nvSpPr>
        <p:spPr>
          <a:xfrm>
            <a:off x="7638320" y="3412740"/>
            <a:ext cx="785100" cy="505200"/>
          </a:xfrm>
          <a:prstGeom prst="rect">
            <a:avLst/>
          </a:prstGeom>
          <a:solidFill>
            <a:srgbClr val="2E8ED8"/>
          </a:solidFill>
          <a:ln>
            <a:noFill/>
          </a:ln>
        </p:spPr>
        <p:txBody>
          <a:bodyPr anchorCtr="1" anchor="ctr" bIns="0" lIns="0" spcFirstLastPara="1" rIns="0" wrap="square" tIns="0">
            <a:noAutofit/>
          </a:bodyPr>
          <a:lstStyle/>
          <a:p>
            <a:pPr indent="0" lvl="0" marL="0" marR="0" rtl="0" algn="l">
              <a:lnSpc>
                <a:spcPct val="100000"/>
              </a:lnSpc>
              <a:spcBef>
                <a:spcPts val="0"/>
              </a:spcBef>
              <a:spcAft>
                <a:spcPts val="0"/>
              </a:spcAft>
              <a:buClr>
                <a:srgbClr val="FFFFFF"/>
              </a:buClr>
              <a:buSzPts val="1600"/>
              <a:buFont typeface="Quattrocento Sans"/>
              <a:buNone/>
            </a:pPr>
            <a:r>
              <a:rPr i="0" lang="en-US" sz="2000" u="none" cap="none" strike="noStrike">
                <a:solidFill>
                  <a:srgbClr val="FFFFFF"/>
                </a:solidFill>
                <a:latin typeface="Calibri"/>
                <a:ea typeface="Calibri"/>
                <a:cs typeface="Calibri"/>
                <a:sym typeface="Calibri"/>
              </a:rPr>
              <a:t>70%</a:t>
            </a:r>
            <a:endParaRPr sz="2000">
              <a:latin typeface="Calibri"/>
              <a:ea typeface="Calibri"/>
              <a:cs typeface="Calibri"/>
              <a:sym typeface="Calibri"/>
            </a:endParaRPr>
          </a:p>
        </p:txBody>
      </p:sp>
      <p:sp>
        <p:nvSpPr>
          <p:cNvPr id="1857" name="Google Shape;1857;p150"/>
          <p:cNvSpPr/>
          <p:nvPr/>
        </p:nvSpPr>
        <p:spPr>
          <a:xfrm>
            <a:off x="7638318" y="5435770"/>
            <a:ext cx="785100" cy="505200"/>
          </a:xfrm>
          <a:prstGeom prst="rect">
            <a:avLst/>
          </a:prstGeom>
          <a:solidFill>
            <a:srgbClr val="2E8ED8"/>
          </a:solidFill>
          <a:ln>
            <a:noFill/>
          </a:ln>
        </p:spPr>
        <p:txBody>
          <a:bodyPr anchorCtr="1" anchor="ctr" bIns="0" lIns="0" spcFirstLastPara="1" rIns="0" wrap="square" tIns="0">
            <a:noAutofit/>
          </a:bodyPr>
          <a:lstStyle/>
          <a:p>
            <a:pPr indent="0" lvl="0" marL="0" marR="0" rtl="0" algn="l">
              <a:lnSpc>
                <a:spcPct val="100000"/>
              </a:lnSpc>
              <a:spcBef>
                <a:spcPts val="0"/>
              </a:spcBef>
              <a:spcAft>
                <a:spcPts val="0"/>
              </a:spcAft>
              <a:buClr>
                <a:srgbClr val="FFFFFF"/>
              </a:buClr>
              <a:buSzPts val="1600"/>
              <a:buFont typeface="Quattrocento Sans"/>
              <a:buNone/>
            </a:pPr>
            <a:r>
              <a:rPr i="0" lang="en-US" sz="2000" u="none" cap="none" strike="noStrike">
                <a:solidFill>
                  <a:srgbClr val="FFFFFF"/>
                </a:solidFill>
                <a:latin typeface="Calibri"/>
                <a:ea typeface="Calibri"/>
                <a:cs typeface="Calibri"/>
                <a:sym typeface="Calibri"/>
              </a:rPr>
              <a:t>70%</a:t>
            </a:r>
            <a:endParaRPr sz="2000">
              <a:latin typeface="Calibri"/>
              <a:ea typeface="Calibri"/>
              <a:cs typeface="Calibri"/>
              <a:sym typeface="Calibri"/>
            </a:endParaRPr>
          </a:p>
        </p:txBody>
      </p:sp>
      <p:sp>
        <p:nvSpPr>
          <p:cNvPr id="1858" name="Google Shape;1858;p150"/>
          <p:cNvSpPr/>
          <p:nvPr/>
        </p:nvSpPr>
        <p:spPr>
          <a:xfrm>
            <a:off x="6670903" y="4087353"/>
            <a:ext cx="785100" cy="505200"/>
          </a:xfrm>
          <a:prstGeom prst="rect">
            <a:avLst/>
          </a:prstGeom>
          <a:solidFill>
            <a:schemeClr val="dk2"/>
          </a:solidFill>
          <a:ln>
            <a:noFill/>
          </a:ln>
        </p:spPr>
        <p:txBody>
          <a:bodyPr anchorCtr="1" anchor="ctr" bIns="0" lIns="0" spcFirstLastPara="1" rIns="0" wrap="square" tIns="0">
            <a:noAutofit/>
          </a:bodyPr>
          <a:lstStyle/>
          <a:p>
            <a:pPr indent="0" lvl="0" marL="0" marR="0" rtl="0" algn="l">
              <a:lnSpc>
                <a:spcPct val="100000"/>
              </a:lnSpc>
              <a:spcBef>
                <a:spcPts val="0"/>
              </a:spcBef>
              <a:spcAft>
                <a:spcPts val="0"/>
              </a:spcAft>
              <a:buClr>
                <a:srgbClr val="FFFFFF"/>
              </a:buClr>
              <a:buSzPts val="1600"/>
              <a:buFont typeface="Quattrocento Sans"/>
              <a:buNone/>
            </a:pPr>
            <a:r>
              <a:rPr i="0" lang="en-US" sz="2000" u="none" cap="none" strike="noStrike">
                <a:solidFill>
                  <a:srgbClr val="FFFFFF"/>
                </a:solidFill>
                <a:latin typeface="Calibri"/>
                <a:ea typeface="Calibri"/>
                <a:cs typeface="Calibri"/>
                <a:sym typeface="Calibri"/>
              </a:rPr>
              <a:t>95%</a:t>
            </a:r>
            <a:endParaRPr sz="2000">
              <a:latin typeface="Calibri"/>
              <a:ea typeface="Calibri"/>
              <a:cs typeface="Calibri"/>
              <a:sym typeface="Calibri"/>
            </a:endParaRPr>
          </a:p>
        </p:txBody>
      </p:sp>
      <p:sp>
        <p:nvSpPr>
          <p:cNvPr id="1859" name="Google Shape;1859;p150"/>
          <p:cNvSpPr/>
          <p:nvPr/>
        </p:nvSpPr>
        <p:spPr>
          <a:xfrm>
            <a:off x="10350753" y="2706366"/>
            <a:ext cx="440168" cy="264815"/>
          </a:xfrm>
          <a:custGeom>
            <a:rect b="b" l="l" r="r" t="t"/>
            <a:pathLst>
              <a:path extrusionOk="0" h="204" w="339">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cap="flat" cmpd="sng" w="1270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Quattrocento Sans"/>
              <a:ea typeface="Quattrocento Sans"/>
              <a:cs typeface="Quattrocento Sans"/>
              <a:sym typeface="Quattrocento Sans"/>
            </a:endParaRPr>
          </a:p>
        </p:txBody>
      </p:sp>
      <p:sp>
        <p:nvSpPr>
          <p:cNvPr id="1860" name="Google Shape;1860;p150"/>
          <p:cNvSpPr/>
          <p:nvPr/>
        </p:nvSpPr>
        <p:spPr>
          <a:xfrm>
            <a:off x="10135070" y="5955216"/>
            <a:ext cx="878400" cy="902700"/>
          </a:xfrm>
          <a:prstGeom prst="rect">
            <a:avLst/>
          </a:prstGeom>
          <a:solidFill>
            <a:schemeClr val="lt1"/>
          </a:solidFill>
          <a:ln>
            <a:noFill/>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chemeClr val="lt1"/>
              </a:buClr>
              <a:buSzPts val="2000"/>
              <a:buFont typeface="Calibri"/>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1861" name="Google Shape;1861;p150"/>
          <p:cNvSpPr txBox="1"/>
          <p:nvPr/>
        </p:nvSpPr>
        <p:spPr>
          <a:xfrm>
            <a:off x="9615066" y="3017758"/>
            <a:ext cx="1918500" cy="307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78D4"/>
              </a:buClr>
              <a:buSzPts val="1400"/>
              <a:buFont typeface="Quattrocento Sans"/>
              <a:buNone/>
            </a:pPr>
            <a:r>
              <a:rPr b="0" i="0" lang="en-US" sz="1400" u="none" cap="none" strike="noStrike">
                <a:solidFill>
                  <a:srgbClr val="0078D4"/>
                </a:solidFill>
                <a:latin typeface="Quattrocento Sans"/>
                <a:ea typeface="Quattrocento Sans"/>
                <a:cs typeface="Quattrocento Sans"/>
                <a:sym typeface="Quattrocento Sans"/>
              </a:rPr>
              <a:t>Optimized model</a:t>
            </a:r>
            <a:endParaRPr/>
          </a:p>
        </p:txBody>
      </p:sp>
      <p:grpSp>
        <p:nvGrpSpPr>
          <p:cNvPr id="1862" name="Google Shape;1862;p150"/>
          <p:cNvGrpSpPr/>
          <p:nvPr/>
        </p:nvGrpSpPr>
        <p:grpSpPr>
          <a:xfrm>
            <a:off x="1436489" y="4057600"/>
            <a:ext cx="375635" cy="424766"/>
            <a:chOff x="9005455" y="6149108"/>
            <a:chExt cx="1115968" cy="1261930"/>
          </a:xfrm>
        </p:grpSpPr>
        <p:sp>
          <p:nvSpPr>
            <p:cNvPr id="1863" name="Google Shape;1863;p150"/>
            <p:cNvSpPr/>
            <p:nvPr/>
          </p:nvSpPr>
          <p:spPr>
            <a:xfrm>
              <a:off x="9005455" y="6282459"/>
              <a:ext cx="555625" cy="1123950"/>
            </a:xfrm>
            <a:custGeom>
              <a:rect b="b" l="l" r="r" t="t"/>
              <a:pathLst>
                <a:path extrusionOk="0" h="1123950" w="555625">
                  <a:moveTo>
                    <a:pt x="555625" y="1123950"/>
                  </a:moveTo>
                  <a:lnTo>
                    <a:pt x="0" y="1123950"/>
                  </a:lnTo>
                  <a:lnTo>
                    <a:pt x="0" y="0"/>
                  </a:lnTo>
                  <a:lnTo>
                    <a:pt x="219075" y="0"/>
                  </a:lnTo>
                </a:path>
              </a:pathLst>
            </a:custGeom>
            <a:no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864" name="Google Shape;1864;p150"/>
            <p:cNvSpPr/>
            <p:nvPr/>
          </p:nvSpPr>
          <p:spPr>
            <a:xfrm>
              <a:off x="9707130" y="6282459"/>
              <a:ext cx="215900" cy="485775"/>
            </a:xfrm>
            <a:custGeom>
              <a:rect b="b" l="l" r="r" t="t"/>
              <a:pathLst>
                <a:path extrusionOk="0" h="485775" w="215900">
                  <a:moveTo>
                    <a:pt x="0" y="0"/>
                  </a:moveTo>
                  <a:lnTo>
                    <a:pt x="215900" y="0"/>
                  </a:lnTo>
                  <a:lnTo>
                    <a:pt x="215900" y="485775"/>
                  </a:lnTo>
                </a:path>
              </a:pathLst>
            </a:custGeom>
            <a:no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865" name="Google Shape;1865;p150"/>
            <p:cNvSpPr/>
            <p:nvPr/>
          </p:nvSpPr>
          <p:spPr>
            <a:xfrm>
              <a:off x="9221355" y="6149108"/>
              <a:ext cx="482600" cy="190500"/>
            </a:xfrm>
            <a:custGeom>
              <a:rect b="b" l="l" r="r" t="t"/>
              <a:pathLst>
                <a:path extrusionOk="0" h="190500" w="482600">
                  <a:moveTo>
                    <a:pt x="142875" y="0"/>
                  </a:moveTo>
                  <a:lnTo>
                    <a:pt x="339725" y="0"/>
                  </a:lnTo>
                  <a:lnTo>
                    <a:pt x="339725" y="47625"/>
                  </a:lnTo>
                  <a:lnTo>
                    <a:pt x="482600" y="47625"/>
                  </a:lnTo>
                  <a:lnTo>
                    <a:pt x="482600" y="190500"/>
                  </a:lnTo>
                  <a:lnTo>
                    <a:pt x="0" y="190500"/>
                  </a:lnTo>
                  <a:lnTo>
                    <a:pt x="0" y="47625"/>
                  </a:lnTo>
                  <a:lnTo>
                    <a:pt x="142875" y="47625"/>
                  </a:lnTo>
                  <a:close/>
                </a:path>
              </a:pathLst>
            </a:custGeom>
            <a:no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866" name="Google Shape;1866;p150"/>
            <p:cNvSpPr/>
            <p:nvPr/>
          </p:nvSpPr>
          <p:spPr>
            <a:xfrm>
              <a:off x="9671568" y="7021832"/>
              <a:ext cx="333446" cy="212193"/>
            </a:xfrm>
            <a:custGeom>
              <a:rect b="b" l="l" r="r" t="t"/>
              <a:pathLst>
                <a:path extrusionOk="0" h="66675" w="104775">
                  <a:moveTo>
                    <a:pt x="0" y="28575"/>
                  </a:moveTo>
                  <a:lnTo>
                    <a:pt x="38100" y="66675"/>
                  </a:lnTo>
                  <a:lnTo>
                    <a:pt x="104775" y="0"/>
                  </a:lnTo>
                </a:path>
              </a:pathLst>
            </a:custGeom>
            <a:no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867" name="Google Shape;1867;p150"/>
            <p:cNvSpPr/>
            <p:nvPr/>
          </p:nvSpPr>
          <p:spPr>
            <a:xfrm>
              <a:off x="9555323" y="6844938"/>
              <a:ext cx="566100" cy="566100"/>
            </a:xfrm>
            <a:prstGeom prst="ellipse">
              <a:avLst/>
            </a:prstGeom>
            <a:noFill/>
            <a:ln cap="flat" cmpd="sng" w="12700">
              <a:solidFill>
                <a:schemeClr val="dk2"/>
              </a:solidFill>
              <a:prstDash val="solid"/>
              <a:miter lim="800000"/>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Calibri"/>
                <a:buNone/>
              </a:pPr>
              <a:r>
                <a:t/>
              </a:r>
              <a:endParaRPr b="0" i="0" sz="2400" u="none" cap="none" strike="noStrike">
                <a:solidFill>
                  <a:srgbClr val="FFFFFF"/>
                </a:solidFill>
                <a:latin typeface="Quattrocento Sans"/>
                <a:ea typeface="Quattrocento Sans"/>
                <a:cs typeface="Quattrocento Sans"/>
                <a:sym typeface="Quattrocento Sans"/>
              </a:endParaRPr>
            </a:p>
          </p:txBody>
        </p:sp>
      </p:grpSp>
      <p:grpSp>
        <p:nvGrpSpPr>
          <p:cNvPr id="1868" name="Google Shape;1868;p150"/>
          <p:cNvGrpSpPr/>
          <p:nvPr/>
        </p:nvGrpSpPr>
        <p:grpSpPr>
          <a:xfrm>
            <a:off x="1438087" y="5122842"/>
            <a:ext cx="372111" cy="368879"/>
            <a:chOff x="2536" y="833"/>
            <a:chExt cx="2764" cy="2740"/>
          </a:xfrm>
        </p:grpSpPr>
        <p:sp>
          <p:nvSpPr>
            <p:cNvPr id="1869" name="Google Shape;1869;p150"/>
            <p:cNvSpPr/>
            <p:nvPr/>
          </p:nvSpPr>
          <p:spPr>
            <a:xfrm>
              <a:off x="2536" y="833"/>
              <a:ext cx="2739" cy="2740"/>
            </a:xfrm>
            <a:custGeom>
              <a:rect b="b" l="l" r="r" t="t"/>
              <a:pathLst>
                <a:path extrusionOk="0" h="2740" w="2739">
                  <a:moveTo>
                    <a:pt x="292" y="1639"/>
                  </a:moveTo>
                  <a:lnTo>
                    <a:pt x="1100" y="1639"/>
                  </a:lnTo>
                  <a:lnTo>
                    <a:pt x="1100" y="2448"/>
                  </a:lnTo>
                  <a:moveTo>
                    <a:pt x="1100" y="1639"/>
                  </a:moveTo>
                  <a:lnTo>
                    <a:pt x="0" y="2740"/>
                  </a:lnTo>
                  <a:moveTo>
                    <a:pt x="1639" y="291"/>
                  </a:moveTo>
                  <a:lnTo>
                    <a:pt x="1639" y="1100"/>
                  </a:lnTo>
                  <a:lnTo>
                    <a:pt x="2447" y="1100"/>
                  </a:lnTo>
                  <a:moveTo>
                    <a:pt x="2739" y="0"/>
                  </a:moveTo>
                  <a:lnTo>
                    <a:pt x="1639" y="1100"/>
                  </a:lnTo>
                </a:path>
              </a:pathLst>
            </a:custGeom>
            <a:noFill/>
            <a:ln cap="flat" cmpd="sng" w="12700">
              <a:solidFill>
                <a:schemeClr val="dk2"/>
              </a:solidFill>
              <a:prstDash val="solid"/>
              <a:miter lim="800000"/>
              <a:headEnd len="med" w="med" type="none"/>
              <a:tailEnd len="med" w="med"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765"/>
                <a:buFont typeface="Calibri"/>
                <a:buNone/>
              </a:pPr>
              <a:r>
                <a:t/>
              </a:r>
              <a:endParaRPr b="0" i="0" sz="1765" u="none" cap="none" strike="noStrike">
                <a:solidFill>
                  <a:srgbClr val="FFFFFF"/>
                </a:solidFill>
                <a:latin typeface="Quattrocento Sans"/>
                <a:ea typeface="Quattrocento Sans"/>
                <a:cs typeface="Quattrocento Sans"/>
                <a:sym typeface="Quattrocento Sans"/>
              </a:endParaRPr>
            </a:p>
          </p:txBody>
        </p:sp>
        <p:sp>
          <p:nvSpPr>
            <p:cNvPr id="1870" name="Google Shape;1870;p150"/>
            <p:cNvSpPr/>
            <p:nvPr/>
          </p:nvSpPr>
          <p:spPr>
            <a:xfrm>
              <a:off x="2561" y="833"/>
              <a:ext cx="2739" cy="2740"/>
            </a:xfrm>
            <a:custGeom>
              <a:rect b="b" l="l" r="r" t="t"/>
              <a:pathLst>
                <a:path extrusionOk="0" h="2740" w="2739">
                  <a:moveTo>
                    <a:pt x="1638" y="2448"/>
                  </a:moveTo>
                  <a:lnTo>
                    <a:pt x="1638" y="1639"/>
                  </a:lnTo>
                  <a:lnTo>
                    <a:pt x="2446" y="1639"/>
                  </a:lnTo>
                  <a:moveTo>
                    <a:pt x="2739" y="2740"/>
                  </a:moveTo>
                  <a:lnTo>
                    <a:pt x="1638" y="1639"/>
                  </a:lnTo>
                  <a:moveTo>
                    <a:pt x="291" y="1100"/>
                  </a:moveTo>
                  <a:lnTo>
                    <a:pt x="1099" y="1100"/>
                  </a:lnTo>
                  <a:lnTo>
                    <a:pt x="1099" y="291"/>
                  </a:lnTo>
                  <a:moveTo>
                    <a:pt x="1099" y="1100"/>
                  </a:moveTo>
                  <a:lnTo>
                    <a:pt x="0" y="0"/>
                  </a:lnTo>
                </a:path>
              </a:pathLst>
            </a:custGeom>
            <a:noFill/>
            <a:ln cap="flat" cmpd="sng" w="12700">
              <a:solidFill>
                <a:schemeClr val="dk2"/>
              </a:solidFill>
              <a:prstDash val="solid"/>
              <a:miter lim="800000"/>
              <a:headEnd len="med" w="med" type="none"/>
              <a:tailEnd len="med" w="med"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765"/>
                <a:buFont typeface="Calibri"/>
                <a:buNone/>
              </a:pPr>
              <a:r>
                <a:t/>
              </a:r>
              <a:endParaRPr b="0" i="0" sz="1765" u="none" cap="none" strike="noStrike">
                <a:solidFill>
                  <a:srgbClr val="FFFFFF"/>
                </a:solidFill>
                <a:latin typeface="Quattrocento Sans"/>
                <a:ea typeface="Quattrocento Sans"/>
                <a:cs typeface="Quattrocento Sans"/>
                <a:sym typeface="Quattrocento Sans"/>
              </a:endParaRPr>
            </a:p>
          </p:txBody>
        </p:sp>
      </p:grpSp>
      <p:grpSp>
        <p:nvGrpSpPr>
          <p:cNvPr id="1871" name="Google Shape;1871;p150"/>
          <p:cNvGrpSpPr/>
          <p:nvPr/>
        </p:nvGrpSpPr>
        <p:grpSpPr>
          <a:xfrm>
            <a:off x="9571687" y="2353818"/>
            <a:ext cx="2391613" cy="3241750"/>
            <a:chOff x="9571688" y="2353818"/>
            <a:chExt cx="2391613" cy="3241750"/>
          </a:xfrm>
        </p:grpSpPr>
        <p:grpSp>
          <p:nvGrpSpPr>
            <p:cNvPr id="1872" name="Google Shape;1872;p150"/>
            <p:cNvGrpSpPr/>
            <p:nvPr/>
          </p:nvGrpSpPr>
          <p:grpSpPr>
            <a:xfrm>
              <a:off x="11310201" y="2353818"/>
              <a:ext cx="653100" cy="3241750"/>
              <a:chOff x="12076928" y="2353818"/>
              <a:chExt cx="653100" cy="3241750"/>
            </a:xfrm>
          </p:grpSpPr>
          <p:sp>
            <p:nvSpPr>
              <p:cNvPr id="1873" name="Google Shape;1873;p150"/>
              <p:cNvSpPr/>
              <p:nvPr/>
            </p:nvSpPr>
            <p:spPr>
              <a:xfrm>
                <a:off x="12076928" y="2353818"/>
                <a:ext cx="653100" cy="459000"/>
              </a:xfrm>
              <a:prstGeom prst="rect">
                <a:avLst/>
              </a:prstGeom>
              <a:solidFill>
                <a:schemeClr val="dk2"/>
              </a:solidFill>
              <a:ln>
                <a:noFill/>
              </a:ln>
            </p:spPr>
            <p:txBody>
              <a:bodyPr anchorCtr="1"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1600"/>
                  <a:buFont typeface="Calibri"/>
                  <a:buNone/>
                </a:pPr>
                <a:r>
                  <a:t/>
                </a:r>
                <a:endParaRPr b="0" i="0" sz="1600" u="none" cap="none" strike="noStrike">
                  <a:solidFill>
                    <a:srgbClr val="FFFFFF"/>
                  </a:solidFill>
                  <a:latin typeface="Quattrocento Sans"/>
                  <a:ea typeface="Quattrocento Sans"/>
                  <a:cs typeface="Quattrocento Sans"/>
                  <a:sym typeface="Quattrocento Sans"/>
                </a:endParaRPr>
              </a:p>
            </p:txBody>
          </p:sp>
          <p:sp>
            <p:nvSpPr>
              <p:cNvPr id="1874" name="Google Shape;1874;p150"/>
              <p:cNvSpPr/>
              <p:nvPr/>
            </p:nvSpPr>
            <p:spPr>
              <a:xfrm>
                <a:off x="12076928" y="3049506"/>
                <a:ext cx="653100" cy="459000"/>
              </a:xfrm>
              <a:prstGeom prst="rect">
                <a:avLst/>
              </a:prstGeom>
              <a:solidFill>
                <a:schemeClr val="dk2"/>
              </a:solidFill>
              <a:ln>
                <a:noFill/>
              </a:ln>
            </p:spPr>
            <p:txBody>
              <a:bodyPr anchorCtr="1"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1600"/>
                  <a:buFont typeface="Calibri"/>
                  <a:buNone/>
                </a:pPr>
                <a:r>
                  <a:t/>
                </a:r>
                <a:endParaRPr b="0" i="0" sz="1600" u="none" cap="none" strike="noStrike">
                  <a:solidFill>
                    <a:srgbClr val="FFFFFF"/>
                  </a:solidFill>
                  <a:latin typeface="Quattrocento Sans"/>
                  <a:ea typeface="Quattrocento Sans"/>
                  <a:cs typeface="Quattrocento Sans"/>
                  <a:sym typeface="Quattrocento Sans"/>
                </a:endParaRPr>
              </a:p>
            </p:txBody>
          </p:sp>
          <p:sp>
            <p:nvSpPr>
              <p:cNvPr id="1875" name="Google Shape;1875;p150"/>
              <p:cNvSpPr/>
              <p:nvPr/>
            </p:nvSpPr>
            <p:spPr>
              <a:xfrm>
                <a:off x="12076928" y="3745193"/>
                <a:ext cx="653100" cy="459000"/>
              </a:xfrm>
              <a:prstGeom prst="rect">
                <a:avLst/>
              </a:prstGeom>
              <a:solidFill>
                <a:schemeClr val="dk2"/>
              </a:solidFill>
              <a:ln>
                <a:noFill/>
              </a:ln>
            </p:spPr>
            <p:txBody>
              <a:bodyPr anchorCtr="1"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1600"/>
                  <a:buFont typeface="Calibri"/>
                  <a:buNone/>
                </a:pPr>
                <a:r>
                  <a:t/>
                </a:r>
                <a:endParaRPr b="0" i="0" sz="1600" u="none" cap="none" strike="noStrike">
                  <a:solidFill>
                    <a:srgbClr val="FFFFFF"/>
                  </a:solidFill>
                  <a:latin typeface="Quattrocento Sans"/>
                  <a:ea typeface="Quattrocento Sans"/>
                  <a:cs typeface="Quattrocento Sans"/>
                  <a:sym typeface="Quattrocento Sans"/>
                </a:endParaRPr>
              </a:p>
            </p:txBody>
          </p:sp>
          <p:sp>
            <p:nvSpPr>
              <p:cNvPr id="1876" name="Google Shape;1876;p150"/>
              <p:cNvSpPr/>
              <p:nvPr/>
            </p:nvSpPr>
            <p:spPr>
              <a:xfrm>
                <a:off x="12076928" y="4440881"/>
                <a:ext cx="653100" cy="459000"/>
              </a:xfrm>
              <a:prstGeom prst="rect">
                <a:avLst/>
              </a:prstGeom>
              <a:solidFill>
                <a:schemeClr val="dk2"/>
              </a:solidFill>
              <a:ln>
                <a:noFill/>
              </a:ln>
            </p:spPr>
            <p:txBody>
              <a:bodyPr anchorCtr="1"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1600"/>
                  <a:buFont typeface="Calibri"/>
                  <a:buNone/>
                </a:pPr>
                <a:r>
                  <a:t/>
                </a:r>
                <a:endParaRPr b="0" i="0" sz="1600" u="none" cap="none" strike="noStrike">
                  <a:solidFill>
                    <a:srgbClr val="FFFFFF"/>
                  </a:solidFill>
                  <a:latin typeface="Quattrocento Sans"/>
                  <a:ea typeface="Quattrocento Sans"/>
                  <a:cs typeface="Quattrocento Sans"/>
                  <a:sym typeface="Quattrocento Sans"/>
                </a:endParaRPr>
              </a:p>
            </p:txBody>
          </p:sp>
          <p:sp>
            <p:nvSpPr>
              <p:cNvPr id="1877" name="Google Shape;1877;p150"/>
              <p:cNvSpPr/>
              <p:nvPr/>
            </p:nvSpPr>
            <p:spPr>
              <a:xfrm>
                <a:off x="12076928" y="5136568"/>
                <a:ext cx="653100" cy="459000"/>
              </a:xfrm>
              <a:prstGeom prst="rect">
                <a:avLst/>
              </a:prstGeom>
              <a:solidFill>
                <a:schemeClr val="dk2"/>
              </a:solidFill>
              <a:ln>
                <a:noFill/>
              </a:ln>
            </p:spPr>
            <p:txBody>
              <a:bodyPr anchorCtr="1"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1600"/>
                  <a:buFont typeface="Calibri"/>
                  <a:buNone/>
                </a:pPr>
                <a:r>
                  <a:t/>
                </a:r>
                <a:endParaRPr b="0" i="0" sz="1600" u="none" cap="none" strike="noStrike">
                  <a:solidFill>
                    <a:srgbClr val="FFFFFF"/>
                  </a:solidFill>
                  <a:latin typeface="Quattrocento Sans"/>
                  <a:ea typeface="Quattrocento Sans"/>
                  <a:cs typeface="Quattrocento Sans"/>
                  <a:sym typeface="Quattrocento Sans"/>
                </a:endParaRPr>
              </a:p>
            </p:txBody>
          </p:sp>
        </p:grpSp>
        <p:grpSp>
          <p:nvGrpSpPr>
            <p:cNvPr id="1878" name="Google Shape;1878;p150"/>
            <p:cNvGrpSpPr/>
            <p:nvPr/>
          </p:nvGrpSpPr>
          <p:grpSpPr>
            <a:xfrm>
              <a:off x="10440944" y="2353818"/>
              <a:ext cx="653100" cy="3241750"/>
              <a:chOff x="12076928" y="2353818"/>
              <a:chExt cx="653100" cy="3241750"/>
            </a:xfrm>
          </p:grpSpPr>
          <p:sp>
            <p:nvSpPr>
              <p:cNvPr id="1879" name="Google Shape;1879;p150"/>
              <p:cNvSpPr/>
              <p:nvPr/>
            </p:nvSpPr>
            <p:spPr>
              <a:xfrm>
                <a:off x="12076928" y="2353818"/>
                <a:ext cx="653100" cy="459000"/>
              </a:xfrm>
              <a:prstGeom prst="rect">
                <a:avLst/>
              </a:prstGeom>
              <a:solidFill>
                <a:schemeClr val="dk2"/>
              </a:solidFill>
              <a:ln>
                <a:noFill/>
              </a:ln>
            </p:spPr>
            <p:txBody>
              <a:bodyPr anchorCtr="1"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1600"/>
                  <a:buFont typeface="Calibri"/>
                  <a:buNone/>
                </a:pPr>
                <a:r>
                  <a:t/>
                </a:r>
                <a:endParaRPr b="0" i="0" sz="1600" u="none" cap="none" strike="noStrike">
                  <a:solidFill>
                    <a:srgbClr val="FFFFFF"/>
                  </a:solidFill>
                  <a:latin typeface="Quattrocento Sans"/>
                  <a:ea typeface="Quattrocento Sans"/>
                  <a:cs typeface="Quattrocento Sans"/>
                  <a:sym typeface="Quattrocento Sans"/>
                </a:endParaRPr>
              </a:p>
            </p:txBody>
          </p:sp>
          <p:sp>
            <p:nvSpPr>
              <p:cNvPr id="1880" name="Google Shape;1880;p150"/>
              <p:cNvSpPr/>
              <p:nvPr/>
            </p:nvSpPr>
            <p:spPr>
              <a:xfrm>
                <a:off x="12076928" y="3049506"/>
                <a:ext cx="653100" cy="459000"/>
              </a:xfrm>
              <a:prstGeom prst="rect">
                <a:avLst/>
              </a:prstGeom>
              <a:solidFill>
                <a:schemeClr val="dk2"/>
              </a:solidFill>
              <a:ln>
                <a:noFill/>
              </a:ln>
            </p:spPr>
            <p:txBody>
              <a:bodyPr anchorCtr="1"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1600"/>
                  <a:buFont typeface="Calibri"/>
                  <a:buNone/>
                </a:pPr>
                <a:r>
                  <a:t/>
                </a:r>
                <a:endParaRPr b="0" i="0" sz="1600" u="none" cap="none" strike="noStrike">
                  <a:solidFill>
                    <a:srgbClr val="FFFFFF"/>
                  </a:solidFill>
                  <a:latin typeface="Quattrocento Sans"/>
                  <a:ea typeface="Quattrocento Sans"/>
                  <a:cs typeface="Quattrocento Sans"/>
                  <a:sym typeface="Quattrocento Sans"/>
                </a:endParaRPr>
              </a:p>
            </p:txBody>
          </p:sp>
          <p:sp>
            <p:nvSpPr>
              <p:cNvPr id="1881" name="Google Shape;1881;p150"/>
              <p:cNvSpPr/>
              <p:nvPr/>
            </p:nvSpPr>
            <p:spPr>
              <a:xfrm>
                <a:off x="12076928" y="3745193"/>
                <a:ext cx="653100" cy="459000"/>
              </a:xfrm>
              <a:prstGeom prst="rect">
                <a:avLst/>
              </a:prstGeom>
              <a:solidFill>
                <a:schemeClr val="accent1"/>
              </a:solidFill>
              <a:ln>
                <a:noFill/>
              </a:ln>
            </p:spPr>
            <p:txBody>
              <a:bodyPr anchorCtr="1"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1600"/>
                  <a:buFont typeface="Calibri"/>
                  <a:buNone/>
                </a:pPr>
                <a:r>
                  <a:t/>
                </a:r>
                <a:endParaRPr b="0" i="0" sz="1600" u="none" cap="none" strike="noStrike">
                  <a:solidFill>
                    <a:srgbClr val="FFFFFF"/>
                  </a:solidFill>
                  <a:latin typeface="Quattrocento Sans"/>
                  <a:ea typeface="Quattrocento Sans"/>
                  <a:cs typeface="Quattrocento Sans"/>
                  <a:sym typeface="Quattrocento Sans"/>
                </a:endParaRPr>
              </a:p>
            </p:txBody>
          </p:sp>
          <p:sp>
            <p:nvSpPr>
              <p:cNvPr id="1882" name="Google Shape;1882;p150"/>
              <p:cNvSpPr/>
              <p:nvPr/>
            </p:nvSpPr>
            <p:spPr>
              <a:xfrm>
                <a:off x="12076928" y="4440881"/>
                <a:ext cx="653100" cy="459000"/>
              </a:xfrm>
              <a:prstGeom prst="rect">
                <a:avLst/>
              </a:prstGeom>
              <a:solidFill>
                <a:schemeClr val="dk2"/>
              </a:solidFill>
              <a:ln>
                <a:noFill/>
              </a:ln>
            </p:spPr>
            <p:txBody>
              <a:bodyPr anchorCtr="1"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1600"/>
                  <a:buFont typeface="Calibri"/>
                  <a:buNone/>
                </a:pPr>
                <a:r>
                  <a:t/>
                </a:r>
                <a:endParaRPr b="0" i="0" sz="1600" u="none" cap="none" strike="noStrike">
                  <a:solidFill>
                    <a:srgbClr val="FFFFFF"/>
                  </a:solidFill>
                  <a:latin typeface="Quattrocento Sans"/>
                  <a:ea typeface="Quattrocento Sans"/>
                  <a:cs typeface="Quattrocento Sans"/>
                  <a:sym typeface="Quattrocento Sans"/>
                </a:endParaRPr>
              </a:p>
            </p:txBody>
          </p:sp>
          <p:sp>
            <p:nvSpPr>
              <p:cNvPr id="1883" name="Google Shape;1883;p150"/>
              <p:cNvSpPr/>
              <p:nvPr/>
            </p:nvSpPr>
            <p:spPr>
              <a:xfrm>
                <a:off x="12076928" y="5136568"/>
                <a:ext cx="653100" cy="459000"/>
              </a:xfrm>
              <a:prstGeom prst="rect">
                <a:avLst/>
              </a:prstGeom>
              <a:solidFill>
                <a:schemeClr val="dk2"/>
              </a:solidFill>
              <a:ln>
                <a:noFill/>
              </a:ln>
            </p:spPr>
            <p:txBody>
              <a:bodyPr anchorCtr="1"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1600"/>
                  <a:buFont typeface="Calibri"/>
                  <a:buNone/>
                </a:pPr>
                <a:r>
                  <a:t/>
                </a:r>
                <a:endParaRPr b="0" i="0" sz="1600" u="none" cap="none" strike="noStrike">
                  <a:solidFill>
                    <a:srgbClr val="FFFFFF"/>
                  </a:solidFill>
                  <a:latin typeface="Quattrocento Sans"/>
                  <a:ea typeface="Quattrocento Sans"/>
                  <a:cs typeface="Quattrocento Sans"/>
                  <a:sym typeface="Quattrocento Sans"/>
                </a:endParaRPr>
              </a:p>
            </p:txBody>
          </p:sp>
        </p:grpSp>
        <p:grpSp>
          <p:nvGrpSpPr>
            <p:cNvPr id="1884" name="Google Shape;1884;p150"/>
            <p:cNvGrpSpPr/>
            <p:nvPr/>
          </p:nvGrpSpPr>
          <p:grpSpPr>
            <a:xfrm>
              <a:off x="9571688" y="2353818"/>
              <a:ext cx="653100" cy="3241750"/>
              <a:chOff x="12076928" y="2353818"/>
              <a:chExt cx="653100" cy="3241750"/>
            </a:xfrm>
          </p:grpSpPr>
          <p:sp>
            <p:nvSpPr>
              <p:cNvPr id="1885" name="Google Shape;1885;p150"/>
              <p:cNvSpPr/>
              <p:nvPr/>
            </p:nvSpPr>
            <p:spPr>
              <a:xfrm>
                <a:off x="12076928" y="2353818"/>
                <a:ext cx="653100" cy="459000"/>
              </a:xfrm>
              <a:prstGeom prst="rect">
                <a:avLst/>
              </a:prstGeom>
              <a:solidFill>
                <a:schemeClr val="dk2"/>
              </a:solidFill>
              <a:ln>
                <a:noFill/>
              </a:ln>
            </p:spPr>
            <p:txBody>
              <a:bodyPr anchorCtr="1"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1600"/>
                  <a:buFont typeface="Calibri"/>
                  <a:buNone/>
                </a:pPr>
                <a:r>
                  <a:t/>
                </a:r>
                <a:endParaRPr b="0" i="0" sz="1600" u="none" cap="none" strike="noStrike">
                  <a:solidFill>
                    <a:srgbClr val="FFFFFF"/>
                  </a:solidFill>
                  <a:latin typeface="Quattrocento Sans"/>
                  <a:ea typeface="Quattrocento Sans"/>
                  <a:cs typeface="Quattrocento Sans"/>
                  <a:sym typeface="Quattrocento Sans"/>
                </a:endParaRPr>
              </a:p>
            </p:txBody>
          </p:sp>
          <p:sp>
            <p:nvSpPr>
              <p:cNvPr id="1886" name="Google Shape;1886;p150"/>
              <p:cNvSpPr/>
              <p:nvPr/>
            </p:nvSpPr>
            <p:spPr>
              <a:xfrm>
                <a:off x="12076928" y="3049506"/>
                <a:ext cx="653100" cy="459000"/>
              </a:xfrm>
              <a:prstGeom prst="rect">
                <a:avLst/>
              </a:prstGeom>
              <a:solidFill>
                <a:schemeClr val="dk2"/>
              </a:solidFill>
              <a:ln>
                <a:noFill/>
              </a:ln>
            </p:spPr>
            <p:txBody>
              <a:bodyPr anchorCtr="1"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1600"/>
                  <a:buFont typeface="Calibri"/>
                  <a:buNone/>
                </a:pPr>
                <a:r>
                  <a:t/>
                </a:r>
                <a:endParaRPr b="0" i="0" sz="1600" u="none" cap="none" strike="noStrike">
                  <a:solidFill>
                    <a:srgbClr val="FFFFFF"/>
                  </a:solidFill>
                  <a:latin typeface="Quattrocento Sans"/>
                  <a:ea typeface="Quattrocento Sans"/>
                  <a:cs typeface="Quattrocento Sans"/>
                  <a:sym typeface="Quattrocento Sans"/>
                </a:endParaRPr>
              </a:p>
            </p:txBody>
          </p:sp>
          <p:sp>
            <p:nvSpPr>
              <p:cNvPr id="1887" name="Google Shape;1887;p150"/>
              <p:cNvSpPr/>
              <p:nvPr/>
            </p:nvSpPr>
            <p:spPr>
              <a:xfrm>
                <a:off x="12076928" y="3745193"/>
                <a:ext cx="653100" cy="459000"/>
              </a:xfrm>
              <a:prstGeom prst="rect">
                <a:avLst/>
              </a:prstGeom>
              <a:solidFill>
                <a:schemeClr val="dk2"/>
              </a:solidFill>
              <a:ln>
                <a:noFill/>
              </a:ln>
            </p:spPr>
            <p:txBody>
              <a:bodyPr anchorCtr="1"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1600"/>
                  <a:buFont typeface="Calibri"/>
                  <a:buNone/>
                </a:pPr>
                <a:r>
                  <a:t/>
                </a:r>
                <a:endParaRPr b="0" i="0" sz="1600" u="none" cap="none" strike="noStrike">
                  <a:solidFill>
                    <a:srgbClr val="FFFFFF"/>
                  </a:solidFill>
                  <a:latin typeface="Quattrocento Sans"/>
                  <a:ea typeface="Quattrocento Sans"/>
                  <a:cs typeface="Quattrocento Sans"/>
                  <a:sym typeface="Quattrocento Sans"/>
                </a:endParaRPr>
              </a:p>
            </p:txBody>
          </p:sp>
          <p:sp>
            <p:nvSpPr>
              <p:cNvPr id="1888" name="Google Shape;1888;p150"/>
              <p:cNvSpPr/>
              <p:nvPr/>
            </p:nvSpPr>
            <p:spPr>
              <a:xfrm>
                <a:off x="12076928" y="4440881"/>
                <a:ext cx="653100" cy="459000"/>
              </a:xfrm>
              <a:prstGeom prst="rect">
                <a:avLst/>
              </a:prstGeom>
              <a:solidFill>
                <a:schemeClr val="dk2"/>
              </a:solidFill>
              <a:ln>
                <a:noFill/>
              </a:ln>
            </p:spPr>
            <p:txBody>
              <a:bodyPr anchorCtr="1"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1600"/>
                  <a:buFont typeface="Calibri"/>
                  <a:buNone/>
                </a:pPr>
                <a:r>
                  <a:t/>
                </a:r>
                <a:endParaRPr b="0" i="0" sz="1600" u="none" cap="none" strike="noStrike">
                  <a:solidFill>
                    <a:srgbClr val="FFFFFF"/>
                  </a:solidFill>
                  <a:latin typeface="Quattrocento Sans"/>
                  <a:ea typeface="Quattrocento Sans"/>
                  <a:cs typeface="Quattrocento Sans"/>
                  <a:sym typeface="Quattrocento Sans"/>
                </a:endParaRPr>
              </a:p>
            </p:txBody>
          </p:sp>
          <p:sp>
            <p:nvSpPr>
              <p:cNvPr id="1889" name="Google Shape;1889;p150"/>
              <p:cNvSpPr/>
              <p:nvPr/>
            </p:nvSpPr>
            <p:spPr>
              <a:xfrm>
                <a:off x="12076928" y="5136568"/>
                <a:ext cx="653100" cy="459000"/>
              </a:xfrm>
              <a:prstGeom prst="rect">
                <a:avLst/>
              </a:prstGeom>
              <a:solidFill>
                <a:schemeClr val="dk2"/>
              </a:solidFill>
              <a:ln>
                <a:noFill/>
              </a:ln>
            </p:spPr>
            <p:txBody>
              <a:bodyPr anchorCtr="1"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1600"/>
                  <a:buFont typeface="Calibri"/>
                  <a:buNone/>
                </a:pPr>
                <a:r>
                  <a:t/>
                </a:r>
                <a:endParaRPr b="0" i="0" sz="1600" u="none" cap="none" strike="noStrike">
                  <a:solidFill>
                    <a:srgbClr val="FFFFFF"/>
                  </a:solidFill>
                  <a:latin typeface="Quattrocento Sans"/>
                  <a:ea typeface="Quattrocento Sans"/>
                  <a:cs typeface="Quattrocento Sans"/>
                  <a:sym typeface="Quattrocento Sans"/>
                </a:endParaRPr>
              </a:p>
            </p:txBody>
          </p:sp>
        </p:grpSp>
      </p:grpSp>
      <p:sp>
        <p:nvSpPr>
          <p:cNvPr id="1890" name="Google Shape;1890;p150"/>
          <p:cNvSpPr/>
          <p:nvPr/>
        </p:nvSpPr>
        <p:spPr>
          <a:xfrm>
            <a:off x="9571687" y="2353818"/>
            <a:ext cx="2391751" cy="3241740"/>
          </a:xfrm>
          <a:custGeom>
            <a:rect b="b" l="l" r="r" t="t"/>
            <a:pathLst>
              <a:path extrusionOk="0" h="3241740" w="2391751">
                <a:moveTo>
                  <a:pt x="1738513" y="2782750"/>
                </a:moveTo>
                <a:lnTo>
                  <a:pt x="2391751" y="2782750"/>
                </a:lnTo>
                <a:lnTo>
                  <a:pt x="2391751" y="3241740"/>
                </a:lnTo>
                <a:lnTo>
                  <a:pt x="1738513" y="3241740"/>
                </a:lnTo>
                <a:close/>
                <a:moveTo>
                  <a:pt x="869256" y="2782750"/>
                </a:moveTo>
                <a:lnTo>
                  <a:pt x="1522494" y="2782750"/>
                </a:lnTo>
                <a:lnTo>
                  <a:pt x="1522494" y="3241740"/>
                </a:lnTo>
                <a:lnTo>
                  <a:pt x="869256" y="3241740"/>
                </a:lnTo>
                <a:close/>
                <a:moveTo>
                  <a:pt x="0" y="2782750"/>
                </a:moveTo>
                <a:lnTo>
                  <a:pt x="653238" y="2782750"/>
                </a:lnTo>
                <a:lnTo>
                  <a:pt x="653238" y="3241740"/>
                </a:lnTo>
                <a:lnTo>
                  <a:pt x="0" y="3241740"/>
                </a:lnTo>
                <a:close/>
                <a:moveTo>
                  <a:pt x="1738513" y="2087063"/>
                </a:moveTo>
                <a:lnTo>
                  <a:pt x="2391751" y="2087063"/>
                </a:lnTo>
                <a:lnTo>
                  <a:pt x="2391751" y="2546053"/>
                </a:lnTo>
                <a:lnTo>
                  <a:pt x="1738513" y="2546053"/>
                </a:lnTo>
                <a:close/>
                <a:moveTo>
                  <a:pt x="869256" y="2087063"/>
                </a:moveTo>
                <a:lnTo>
                  <a:pt x="1522494" y="2087063"/>
                </a:lnTo>
                <a:lnTo>
                  <a:pt x="1522494" y="2546053"/>
                </a:lnTo>
                <a:lnTo>
                  <a:pt x="869256" y="2546053"/>
                </a:lnTo>
                <a:close/>
                <a:moveTo>
                  <a:pt x="0" y="2087063"/>
                </a:moveTo>
                <a:lnTo>
                  <a:pt x="653238" y="2087063"/>
                </a:lnTo>
                <a:lnTo>
                  <a:pt x="653238" y="2546053"/>
                </a:lnTo>
                <a:lnTo>
                  <a:pt x="0" y="2546053"/>
                </a:lnTo>
                <a:close/>
                <a:moveTo>
                  <a:pt x="1738513" y="1391375"/>
                </a:moveTo>
                <a:lnTo>
                  <a:pt x="2391751" y="1391375"/>
                </a:lnTo>
                <a:lnTo>
                  <a:pt x="2391751" y="1850365"/>
                </a:lnTo>
                <a:lnTo>
                  <a:pt x="1738513" y="1850365"/>
                </a:lnTo>
                <a:close/>
                <a:moveTo>
                  <a:pt x="869256" y="1391375"/>
                </a:moveTo>
                <a:lnTo>
                  <a:pt x="1522494" y="1391375"/>
                </a:lnTo>
                <a:lnTo>
                  <a:pt x="1522494" y="1850365"/>
                </a:lnTo>
                <a:lnTo>
                  <a:pt x="869256" y="1850365"/>
                </a:lnTo>
                <a:close/>
                <a:moveTo>
                  <a:pt x="0" y="1391375"/>
                </a:moveTo>
                <a:lnTo>
                  <a:pt x="653238" y="1391375"/>
                </a:lnTo>
                <a:lnTo>
                  <a:pt x="653238" y="1850365"/>
                </a:lnTo>
                <a:lnTo>
                  <a:pt x="0" y="1850365"/>
                </a:lnTo>
                <a:close/>
                <a:moveTo>
                  <a:pt x="1738513" y="695688"/>
                </a:moveTo>
                <a:lnTo>
                  <a:pt x="2391751" y="695688"/>
                </a:lnTo>
                <a:lnTo>
                  <a:pt x="2391751" y="1154678"/>
                </a:lnTo>
                <a:lnTo>
                  <a:pt x="1738513" y="1154678"/>
                </a:lnTo>
                <a:close/>
                <a:moveTo>
                  <a:pt x="869256" y="695688"/>
                </a:moveTo>
                <a:lnTo>
                  <a:pt x="1522494" y="695688"/>
                </a:lnTo>
                <a:lnTo>
                  <a:pt x="1522494" y="1154678"/>
                </a:lnTo>
                <a:lnTo>
                  <a:pt x="869256" y="1154678"/>
                </a:lnTo>
                <a:close/>
                <a:moveTo>
                  <a:pt x="0" y="695688"/>
                </a:moveTo>
                <a:lnTo>
                  <a:pt x="653238" y="695688"/>
                </a:lnTo>
                <a:lnTo>
                  <a:pt x="653238" y="1154678"/>
                </a:lnTo>
                <a:lnTo>
                  <a:pt x="0" y="1154678"/>
                </a:lnTo>
                <a:close/>
                <a:moveTo>
                  <a:pt x="1738513" y="0"/>
                </a:moveTo>
                <a:lnTo>
                  <a:pt x="2391751" y="0"/>
                </a:lnTo>
                <a:lnTo>
                  <a:pt x="2391751" y="458990"/>
                </a:lnTo>
                <a:lnTo>
                  <a:pt x="1738513" y="458990"/>
                </a:lnTo>
                <a:close/>
                <a:moveTo>
                  <a:pt x="869256" y="0"/>
                </a:moveTo>
                <a:lnTo>
                  <a:pt x="1522494" y="0"/>
                </a:lnTo>
                <a:lnTo>
                  <a:pt x="1522494" y="458990"/>
                </a:lnTo>
                <a:lnTo>
                  <a:pt x="869256" y="458990"/>
                </a:lnTo>
                <a:close/>
                <a:moveTo>
                  <a:pt x="0" y="0"/>
                </a:moveTo>
                <a:lnTo>
                  <a:pt x="653238" y="0"/>
                </a:lnTo>
                <a:lnTo>
                  <a:pt x="653238" y="458990"/>
                </a:lnTo>
                <a:lnTo>
                  <a:pt x="0" y="458990"/>
                </a:lnTo>
                <a:close/>
              </a:path>
            </a:pathLst>
          </a:custGeom>
          <a:solidFill>
            <a:schemeClr val="lt2"/>
          </a:solidFill>
          <a:ln>
            <a:noFill/>
          </a:ln>
        </p:spPr>
        <p:txBody>
          <a:bodyPr anchorCtr="1"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1600"/>
              <a:buFont typeface="Calibri"/>
              <a:buNone/>
            </a:pPr>
            <a:r>
              <a:t/>
            </a:r>
            <a:endParaRPr b="0" i="0" sz="1600" u="none" cap="none" strike="noStrike">
              <a:solidFill>
                <a:srgbClr val="FFFFFF"/>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10" presetSubtype="0">
                                  <p:stCondLst>
                                    <p:cond delay="500"/>
                                  </p:stCondLst>
                                  <p:childTnLst>
                                    <p:animEffect filter="fade" transition="out">
                                      <p:cBhvr>
                                        <p:cTn dur="500"/>
                                        <p:tgtEl>
                                          <p:spTgt spid="1871"/>
                                        </p:tgtEl>
                                      </p:cBhvr>
                                    </p:animEffect>
                                    <p:set>
                                      <p:cBhvr>
                                        <p:cTn dur="1" fill="hold">
                                          <p:stCondLst>
                                            <p:cond delay="500"/>
                                          </p:stCondLst>
                                        </p:cTn>
                                        <p:tgtEl>
                                          <p:spTgt spid="1871"/>
                                        </p:tgtEl>
                                        <p:attrNameLst>
                                          <p:attrName>style.visibility</p:attrName>
                                        </p:attrNameLst>
                                      </p:cBhvr>
                                      <p:to>
                                        <p:strVal val="hidden"/>
                                      </p:to>
                                    </p:set>
                                  </p:childTnLst>
                                </p:cTn>
                              </p:par>
                              <p:par>
                                <p:cTn fill="hold" nodeType="withEffect" presetClass="entr" presetID="10" presetSubtype="0">
                                  <p:stCondLst>
                                    <p:cond delay="500"/>
                                  </p:stCondLst>
                                  <p:childTnLst>
                                    <p:set>
                                      <p:cBhvr>
                                        <p:cTn dur="1" fill="hold">
                                          <p:stCondLst>
                                            <p:cond delay="0"/>
                                          </p:stCondLst>
                                        </p:cTn>
                                        <p:tgtEl>
                                          <p:spTgt spid="1890"/>
                                        </p:tgtEl>
                                        <p:attrNameLst>
                                          <p:attrName>style.visibility</p:attrName>
                                        </p:attrNameLst>
                                      </p:cBhvr>
                                      <p:to>
                                        <p:strVal val="visible"/>
                                      </p:to>
                                    </p:set>
                                    <p:animEffect filter="fade" transition="in">
                                      <p:cBhvr>
                                        <p:cTn dur="500"/>
                                        <p:tgtEl>
                                          <p:spTgt spid="1890"/>
                                        </p:tgtEl>
                                      </p:cBhvr>
                                    </p:animEffect>
                                  </p:childTnLst>
                                </p:cTn>
                              </p:par>
                            </p:childTnLst>
                          </p:cTn>
                        </p:par>
                        <p:par>
                          <p:cTn fill="hold">
                            <p:stCondLst>
                              <p:cond delay="500"/>
                            </p:stCondLst>
                            <p:childTnLst>
                              <p:par>
                                <p:cTn fill="hold" nodeType="afterEffect" presetClass="exit" presetID="10" presetSubtype="0">
                                  <p:stCondLst>
                                    <p:cond delay="1000"/>
                                  </p:stCondLst>
                                  <p:childTnLst>
                                    <p:animEffect filter="fade" transition="out">
                                      <p:cBhvr>
                                        <p:cTn dur="500"/>
                                        <p:tgtEl>
                                          <p:spTgt spid="1890"/>
                                        </p:tgtEl>
                                      </p:cBhvr>
                                    </p:animEffect>
                                    <p:set>
                                      <p:cBhvr>
                                        <p:cTn dur="1" fill="hold">
                                          <p:stCondLst>
                                            <p:cond delay="500"/>
                                          </p:stCondLst>
                                        </p:cTn>
                                        <p:tgtEl>
                                          <p:spTgt spid="1890"/>
                                        </p:tgtEl>
                                        <p:attrNameLst>
                                          <p:attrName>style.visibility</p:attrName>
                                        </p:attrNameLst>
                                      </p:cBhvr>
                                      <p:to>
                                        <p:strVal val="hidden"/>
                                      </p:to>
                                    </p:set>
                                  </p:childTnLst>
                                </p:cTn>
                              </p:par>
                              <p:par>
                                <p:cTn fill="hold" nodeType="withEffect" presetClass="entr" presetID="10" presetSubtype="0">
                                  <p:stCondLst>
                                    <p:cond delay="750"/>
                                  </p:stCondLst>
                                  <p:childTnLst>
                                    <p:set>
                                      <p:cBhvr>
                                        <p:cTn dur="1" fill="hold">
                                          <p:stCondLst>
                                            <p:cond delay="0"/>
                                          </p:stCondLst>
                                        </p:cTn>
                                        <p:tgtEl>
                                          <p:spTgt spid="1817"/>
                                        </p:tgtEl>
                                        <p:attrNameLst>
                                          <p:attrName>style.visibility</p:attrName>
                                        </p:attrNameLst>
                                      </p:cBhvr>
                                      <p:to>
                                        <p:strVal val="visible"/>
                                      </p:to>
                                    </p:set>
                                    <p:animEffect filter="fade" transition="in">
                                      <p:cBhvr>
                                        <p:cTn dur="750"/>
                                        <p:tgtEl>
                                          <p:spTgt spid="1817"/>
                                        </p:tgtEl>
                                      </p:cBhvr>
                                    </p:animEffect>
                                  </p:childTnLst>
                                </p:cTn>
                              </p:par>
                              <p:par>
                                <p:cTn fill="hold" nodeType="withEffect" presetClass="entr" presetID="10" presetSubtype="0">
                                  <p:stCondLst>
                                    <p:cond delay="750"/>
                                  </p:stCondLst>
                                  <p:childTnLst>
                                    <p:set>
                                      <p:cBhvr>
                                        <p:cTn dur="1" fill="hold">
                                          <p:stCondLst>
                                            <p:cond delay="0"/>
                                          </p:stCondLst>
                                        </p:cTn>
                                        <p:tgtEl>
                                          <p:spTgt spid="1859"/>
                                        </p:tgtEl>
                                        <p:attrNameLst>
                                          <p:attrName>style.visibility</p:attrName>
                                        </p:attrNameLst>
                                      </p:cBhvr>
                                      <p:to>
                                        <p:strVal val="visible"/>
                                      </p:to>
                                    </p:set>
                                    <p:animEffect filter="fade" transition="in">
                                      <p:cBhvr>
                                        <p:cTn dur="750"/>
                                        <p:tgtEl>
                                          <p:spTgt spid="1859"/>
                                        </p:tgtEl>
                                      </p:cBhvr>
                                    </p:animEffect>
                                  </p:childTnLst>
                                </p:cTn>
                              </p:par>
                              <p:par>
                                <p:cTn fill="hold" nodeType="withEffect" presetClass="entr" presetID="10" presetSubtype="0">
                                  <p:stCondLst>
                                    <p:cond delay="750"/>
                                  </p:stCondLst>
                                  <p:childTnLst>
                                    <p:set>
                                      <p:cBhvr>
                                        <p:cTn dur="1" fill="hold">
                                          <p:stCondLst>
                                            <p:cond delay="0"/>
                                          </p:stCondLst>
                                        </p:cTn>
                                        <p:tgtEl>
                                          <p:spTgt spid="1861"/>
                                        </p:tgtEl>
                                        <p:attrNameLst>
                                          <p:attrName>style.visibility</p:attrName>
                                        </p:attrNameLst>
                                      </p:cBhvr>
                                      <p:to>
                                        <p:strVal val="visible"/>
                                      </p:to>
                                    </p:set>
                                    <p:animEffect filter="fade" transition="in">
                                      <p:cBhvr>
                                        <p:cTn dur="750"/>
                                        <p:tgtEl>
                                          <p:spTgt spid="1861"/>
                                        </p:tgtEl>
                                      </p:cBhvr>
                                    </p:animEffect>
                                  </p:childTnLst>
                                </p:cTn>
                              </p:par>
                              <p:par>
                                <p:cTn fill="hold" nodeType="withEffect" presetClass="entr" presetID="10" presetSubtype="0">
                                  <p:stCondLst>
                                    <p:cond delay="750"/>
                                  </p:stCondLst>
                                  <p:childTnLst>
                                    <p:set>
                                      <p:cBhvr>
                                        <p:cTn dur="1" fill="hold">
                                          <p:stCondLst>
                                            <p:cond delay="0"/>
                                          </p:stCondLst>
                                        </p:cTn>
                                        <p:tgtEl>
                                          <p:spTgt spid="1829"/>
                                        </p:tgtEl>
                                        <p:attrNameLst>
                                          <p:attrName>style.visibility</p:attrName>
                                        </p:attrNameLst>
                                      </p:cBhvr>
                                      <p:to>
                                        <p:strVal val="visible"/>
                                      </p:to>
                                    </p:set>
                                    <p:animEffect filter="fade" transition="in">
                                      <p:cBhvr>
                                        <p:cTn dur="750"/>
                                        <p:tgtEl>
                                          <p:spTgt spid="1829"/>
                                        </p:tgtEl>
                                      </p:cBhvr>
                                    </p:animEffect>
                                  </p:childTnLst>
                                </p:cTn>
                              </p:par>
                              <p:par>
                                <p:cTn fill="hold" nodeType="withEffect" presetClass="entr" presetID="10" presetSubtype="0">
                                  <p:stCondLst>
                                    <p:cond delay="750"/>
                                  </p:stCondLst>
                                  <p:childTnLst>
                                    <p:set>
                                      <p:cBhvr>
                                        <p:cTn dur="1" fill="hold">
                                          <p:stCondLst>
                                            <p:cond delay="0"/>
                                          </p:stCondLst>
                                        </p:cTn>
                                        <p:tgtEl>
                                          <p:spTgt spid="1782"/>
                                        </p:tgtEl>
                                        <p:attrNameLst>
                                          <p:attrName>style.visibility</p:attrName>
                                        </p:attrNameLst>
                                      </p:cBhvr>
                                      <p:to>
                                        <p:strVal val="visible"/>
                                      </p:to>
                                    </p:set>
                                    <p:animEffect filter="fade" transition="in">
                                      <p:cBhvr>
                                        <p:cTn dur="750"/>
                                        <p:tgtEl>
                                          <p:spTgt spid="1782"/>
                                        </p:tgtEl>
                                      </p:cBhvr>
                                    </p:animEffect>
                                  </p:childTnLst>
                                </p:cTn>
                              </p:par>
                              <p:par>
                                <p:cTn fill="hold" nodeType="withEffect" presetClass="entr" presetID="10" presetSubtype="0">
                                  <p:stCondLst>
                                    <p:cond delay="750"/>
                                  </p:stCondLst>
                                  <p:childTnLst>
                                    <p:set>
                                      <p:cBhvr>
                                        <p:cTn dur="1" fill="hold">
                                          <p:stCondLst>
                                            <p:cond delay="0"/>
                                          </p:stCondLst>
                                        </p:cTn>
                                        <p:tgtEl>
                                          <p:spTgt spid="1814"/>
                                        </p:tgtEl>
                                        <p:attrNameLst>
                                          <p:attrName>style.visibility</p:attrName>
                                        </p:attrNameLst>
                                      </p:cBhvr>
                                      <p:to>
                                        <p:strVal val="visible"/>
                                      </p:to>
                                    </p:set>
                                    <p:animEffect filter="fade" transition="in">
                                      <p:cBhvr>
                                        <p:cTn dur="750"/>
                                        <p:tgtEl>
                                          <p:spTgt spid="1814"/>
                                        </p:tgtEl>
                                      </p:cBhvr>
                                    </p:animEffect>
                                  </p:childTnLst>
                                </p:cTn>
                              </p:par>
                              <p:par>
                                <p:cTn fill="hold" nodeType="withEffect" presetClass="entr" presetID="10" presetSubtype="0">
                                  <p:stCondLst>
                                    <p:cond delay="750"/>
                                  </p:stCondLst>
                                  <p:childTnLst>
                                    <p:set>
                                      <p:cBhvr>
                                        <p:cTn dur="1" fill="hold">
                                          <p:stCondLst>
                                            <p:cond delay="0"/>
                                          </p:stCondLst>
                                        </p:cTn>
                                        <p:tgtEl>
                                          <p:spTgt spid="1815"/>
                                        </p:tgtEl>
                                        <p:attrNameLst>
                                          <p:attrName>style.visibility</p:attrName>
                                        </p:attrNameLst>
                                      </p:cBhvr>
                                      <p:to>
                                        <p:strVal val="visible"/>
                                      </p:to>
                                    </p:set>
                                    <p:animEffect filter="fade" transition="in">
                                      <p:cBhvr>
                                        <p:cTn dur="750"/>
                                        <p:tgtEl>
                                          <p:spTgt spid="1815"/>
                                        </p:tgtEl>
                                      </p:cBhvr>
                                    </p:animEffect>
                                  </p:childTnLst>
                                </p:cTn>
                              </p:par>
                              <p:par>
                                <p:cTn fill="hold" nodeType="withEffect" presetClass="entr" presetID="10" presetSubtype="0">
                                  <p:stCondLst>
                                    <p:cond delay="750"/>
                                  </p:stCondLst>
                                  <p:childTnLst>
                                    <p:set>
                                      <p:cBhvr>
                                        <p:cTn dur="1" fill="hold">
                                          <p:stCondLst>
                                            <p:cond delay="0"/>
                                          </p:stCondLst>
                                        </p:cTn>
                                        <p:tgtEl>
                                          <p:spTgt spid="1816"/>
                                        </p:tgtEl>
                                        <p:attrNameLst>
                                          <p:attrName>style.visibility</p:attrName>
                                        </p:attrNameLst>
                                      </p:cBhvr>
                                      <p:to>
                                        <p:strVal val="visible"/>
                                      </p:to>
                                    </p:set>
                                    <p:animEffect filter="fade" transition="in">
                                      <p:cBhvr>
                                        <p:cTn dur="750"/>
                                        <p:tgtEl>
                                          <p:spTgt spid="1816"/>
                                        </p:tgtEl>
                                      </p:cBhvr>
                                    </p:animEffect>
                                  </p:childTnLst>
                                </p:cTn>
                              </p:par>
                              <p:par>
                                <p:cTn fill="hold" nodeType="withEffect" presetClass="entr" presetID="10" presetSubtype="0">
                                  <p:stCondLst>
                                    <p:cond delay="750"/>
                                  </p:stCondLst>
                                  <p:childTnLst>
                                    <p:set>
                                      <p:cBhvr>
                                        <p:cTn dur="1" fill="hold">
                                          <p:stCondLst>
                                            <p:cond delay="0"/>
                                          </p:stCondLst>
                                        </p:cTn>
                                        <p:tgtEl>
                                          <p:spTgt spid="1819"/>
                                        </p:tgtEl>
                                        <p:attrNameLst>
                                          <p:attrName>style.visibility</p:attrName>
                                        </p:attrNameLst>
                                      </p:cBhvr>
                                      <p:to>
                                        <p:strVal val="visible"/>
                                      </p:to>
                                    </p:set>
                                    <p:animEffect filter="fade" transition="in">
                                      <p:cBhvr>
                                        <p:cTn dur="750"/>
                                        <p:tgtEl>
                                          <p:spTgt spid="1819"/>
                                        </p:tgtEl>
                                      </p:cBhvr>
                                    </p:animEffect>
                                  </p:childTnLst>
                                </p:cTn>
                              </p:par>
                              <p:par>
                                <p:cTn fill="hold" nodeType="withEffect" presetClass="entr" presetID="10" presetSubtype="0">
                                  <p:stCondLst>
                                    <p:cond delay="750"/>
                                  </p:stCondLst>
                                  <p:childTnLst>
                                    <p:set>
                                      <p:cBhvr>
                                        <p:cTn dur="1" fill="hold">
                                          <p:stCondLst>
                                            <p:cond delay="0"/>
                                          </p:stCondLst>
                                        </p:cTn>
                                        <p:tgtEl>
                                          <p:spTgt spid="1820"/>
                                        </p:tgtEl>
                                        <p:attrNameLst>
                                          <p:attrName>style.visibility</p:attrName>
                                        </p:attrNameLst>
                                      </p:cBhvr>
                                      <p:to>
                                        <p:strVal val="visible"/>
                                      </p:to>
                                    </p:set>
                                    <p:animEffect filter="fade" transition="in">
                                      <p:cBhvr>
                                        <p:cTn dur="750"/>
                                        <p:tgtEl>
                                          <p:spTgt spid="1820"/>
                                        </p:tgtEl>
                                      </p:cBhvr>
                                    </p:animEffect>
                                  </p:childTnLst>
                                </p:cTn>
                              </p:par>
                              <p:par>
                                <p:cTn fill="hold" nodeType="withEffect" presetClass="entr" presetID="10" presetSubtype="0">
                                  <p:stCondLst>
                                    <p:cond delay="750"/>
                                  </p:stCondLst>
                                  <p:childTnLst>
                                    <p:set>
                                      <p:cBhvr>
                                        <p:cTn dur="1" fill="hold">
                                          <p:stCondLst>
                                            <p:cond delay="0"/>
                                          </p:stCondLst>
                                        </p:cTn>
                                        <p:tgtEl>
                                          <p:spTgt spid="1830"/>
                                        </p:tgtEl>
                                        <p:attrNameLst>
                                          <p:attrName>style.visibility</p:attrName>
                                        </p:attrNameLst>
                                      </p:cBhvr>
                                      <p:to>
                                        <p:strVal val="visible"/>
                                      </p:to>
                                    </p:set>
                                    <p:animEffect filter="fade" transition="in">
                                      <p:cBhvr>
                                        <p:cTn dur="750"/>
                                        <p:tgtEl>
                                          <p:spTgt spid="1830"/>
                                        </p:tgtEl>
                                      </p:cBhvr>
                                    </p:animEffect>
                                  </p:childTnLst>
                                </p:cTn>
                              </p:par>
                              <p:par>
                                <p:cTn fill="hold" nodeType="withEffect" presetClass="entr" presetID="10" presetSubtype="0">
                                  <p:stCondLst>
                                    <p:cond delay="750"/>
                                  </p:stCondLst>
                                  <p:childTnLst>
                                    <p:set>
                                      <p:cBhvr>
                                        <p:cTn dur="1" fill="hold">
                                          <p:stCondLst>
                                            <p:cond delay="0"/>
                                          </p:stCondLst>
                                        </p:cTn>
                                        <p:tgtEl>
                                          <p:spTgt spid="1862"/>
                                        </p:tgtEl>
                                        <p:attrNameLst>
                                          <p:attrName>style.visibility</p:attrName>
                                        </p:attrNameLst>
                                      </p:cBhvr>
                                      <p:to>
                                        <p:strVal val="visible"/>
                                      </p:to>
                                    </p:set>
                                    <p:animEffect filter="fade" transition="in">
                                      <p:cBhvr>
                                        <p:cTn dur="750"/>
                                        <p:tgtEl>
                                          <p:spTgt spid="1862"/>
                                        </p:tgtEl>
                                      </p:cBhvr>
                                    </p:animEffect>
                                  </p:childTnLst>
                                </p:cTn>
                              </p:par>
                              <p:par>
                                <p:cTn fill="hold" nodeType="withEffect" presetClass="entr" presetID="10" presetSubtype="0">
                                  <p:stCondLst>
                                    <p:cond delay="750"/>
                                  </p:stCondLst>
                                  <p:childTnLst>
                                    <p:set>
                                      <p:cBhvr>
                                        <p:cTn dur="1" fill="hold">
                                          <p:stCondLst>
                                            <p:cond delay="0"/>
                                          </p:stCondLst>
                                        </p:cTn>
                                        <p:tgtEl>
                                          <p:spTgt spid="1821"/>
                                        </p:tgtEl>
                                        <p:attrNameLst>
                                          <p:attrName>style.visibility</p:attrName>
                                        </p:attrNameLst>
                                      </p:cBhvr>
                                      <p:to>
                                        <p:strVal val="visible"/>
                                      </p:to>
                                    </p:set>
                                    <p:animEffect filter="fade" transition="in">
                                      <p:cBhvr>
                                        <p:cTn dur="750"/>
                                        <p:tgtEl>
                                          <p:spTgt spid="1821"/>
                                        </p:tgtEl>
                                      </p:cBhvr>
                                    </p:animEffect>
                                  </p:childTnLst>
                                </p:cTn>
                              </p:par>
                              <p:par>
                                <p:cTn fill="hold" nodeType="withEffect" presetClass="entr" presetID="10" presetSubtype="0">
                                  <p:stCondLst>
                                    <p:cond delay="750"/>
                                  </p:stCondLst>
                                  <p:childTnLst>
                                    <p:set>
                                      <p:cBhvr>
                                        <p:cTn dur="1" fill="hold">
                                          <p:stCondLst>
                                            <p:cond delay="0"/>
                                          </p:stCondLst>
                                        </p:cTn>
                                        <p:tgtEl>
                                          <p:spTgt spid="1868"/>
                                        </p:tgtEl>
                                        <p:attrNameLst>
                                          <p:attrName>style.visibility</p:attrName>
                                        </p:attrNameLst>
                                      </p:cBhvr>
                                      <p:to>
                                        <p:strVal val="visible"/>
                                      </p:to>
                                    </p:set>
                                    <p:animEffect filter="fade" transition="in">
                                      <p:cBhvr>
                                        <p:cTn dur="750"/>
                                        <p:tgtEl>
                                          <p:spTgt spid="18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250"/>
                                  </p:stCondLst>
                                  <p:childTnLst>
                                    <p:set>
                                      <p:cBhvr>
                                        <p:cTn dur="1" fill="hold">
                                          <p:stCondLst>
                                            <p:cond delay="0"/>
                                          </p:stCondLst>
                                        </p:cTn>
                                        <p:tgtEl>
                                          <p:spTgt spid="1809"/>
                                        </p:tgtEl>
                                        <p:attrNameLst>
                                          <p:attrName>style.visibility</p:attrName>
                                        </p:attrNameLst>
                                      </p:cBhvr>
                                      <p:to>
                                        <p:strVal val="visible"/>
                                      </p:to>
                                    </p:set>
                                    <p:animEffect filter="fade" transition="in">
                                      <p:cBhvr>
                                        <p:cTn dur="500"/>
                                        <p:tgtEl>
                                          <p:spTgt spid="1809"/>
                                        </p:tgtEl>
                                      </p:cBhvr>
                                    </p:animEffect>
                                  </p:childTnLst>
                                </p:cTn>
                              </p:par>
                              <p:par>
                                <p:cTn fill="hold" nodeType="withEffect" presetClass="entr" presetID="10" presetSubtype="0">
                                  <p:stCondLst>
                                    <p:cond delay="250"/>
                                  </p:stCondLst>
                                  <p:childTnLst>
                                    <p:set>
                                      <p:cBhvr>
                                        <p:cTn dur="1" fill="hold">
                                          <p:stCondLst>
                                            <p:cond delay="0"/>
                                          </p:stCondLst>
                                        </p:cTn>
                                        <p:tgtEl>
                                          <p:spTgt spid="1822"/>
                                        </p:tgtEl>
                                        <p:attrNameLst>
                                          <p:attrName>style.visibility</p:attrName>
                                        </p:attrNameLst>
                                      </p:cBhvr>
                                      <p:to>
                                        <p:strVal val="visible"/>
                                      </p:to>
                                    </p:set>
                                    <p:animEffect filter="fade" transition="in">
                                      <p:cBhvr>
                                        <p:cTn dur="750"/>
                                        <p:tgtEl>
                                          <p:spTgt spid="1822"/>
                                        </p:tgtEl>
                                      </p:cBhvr>
                                    </p:animEffect>
                                  </p:childTnLst>
                                </p:cTn>
                              </p:par>
                              <p:par>
                                <p:cTn fill="hold" nodeType="withEffect" presetClass="entr" presetID="10" presetSubtype="0">
                                  <p:stCondLst>
                                    <p:cond delay="500"/>
                                  </p:stCondLst>
                                  <p:childTnLst>
                                    <p:set>
                                      <p:cBhvr>
                                        <p:cTn dur="1" fill="hold">
                                          <p:stCondLst>
                                            <p:cond delay="0"/>
                                          </p:stCondLst>
                                        </p:cTn>
                                        <p:tgtEl>
                                          <p:spTgt spid="1810"/>
                                        </p:tgtEl>
                                        <p:attrNameLst>
                                          <p:attrName>style.visibility</p:attrName>
                                        </p:attrNameLst>
                                      </p:cBhvr>
                                      <p:to>
                                        <p:strVal val="visible"/>
                                      </p:to>
                                    </p:set>
                                    <p:animEffect filter="fade" transition="in">
                                      <p:cBhvr>
                                        <p:cTn dur="750"/>
                                        <p:tgtEl>
                                          <p:spTgt spid="1810"/>
                                        </p:tgtEl>
                                      </p:cBhvr>
                                    </p:animEffect>
                                  </p:childTnLst>
                                </p:cTn>
                              </p:par>
                              <p:par>
                                <p:cTn fill="hold" nodeType="withEffect" presetClass="entr" presetID="10" presetSubtype="0">
                                  <p:stCondLst>
                                    <p:cond delay="250"/>
                                  </p:stCondLst>
                                  <p:childTnLst>
                                    <p:set>
                                      <p:cBhvr>
                                        <p:cTn dur="1" fill="hold">
                                          <p:stCondLst>
                                            <p:cond delay="0"/>
                                          </p:stCondLst>
                                        </p:cTn>
                                        <p:tgtEl>
                                          <p:spTgt spid="1811"/>
                                        </p:tgtEl>
                                        <p:attrNameLst>
                                          <p:attrName>style.visibility</p:attrName>
                                        </p:attrNameLst>
                                      </p:cBhvr>
                                      <p:to>
                                        <p:strVal val="visible"/>
                                      </p:to>
                                    </p:set>
                                    <p:animEffect filter="fade" transition="in">
                                      <p:cBhvr>
                                        <p:cTn dur="750"/>
                                        <p:tgtEl>
                                          <p:spTgt spid="1811"/>
                                        </p:tgtEl>
                                      </p:cBhvr>
                                    </p:animEffect>
                                  </p:childTnLst>
                                </p:cTn>
                              </p:par>
                              <p:par>
                                <p:cTn fill="hold" nodeType="withEffect" presetClass="entr" presetID="10" presetSubtype="0">
                                  <p:stCondLst>
                                    <p:cond delay="500"/>
                                  </p:stCondLst>
                                  <p:childTnLst>
                                    <p:set>
                                      <p:cBhvr>
                                        <p:cTn dur="1" fill="hold">
                                          <p:stCondLst>
                                            <p:cond delay="0"/>
                                          </p:stCondLst>
                                        </p:cTn>
                                        <p:tgtEl>
                                          <p:spTgt spid="1812"/>
                                        </p:tgtEl>
                                        <p:attrNameLst>
                                          <p:attrName>style.visibility</p:attrName>
                                        </p:attrNameLst>
                                      </p:cBhvr>
                                      <p:to>
                                        <p:strVal val="visible"/>
                                      </p:to>
                                    </p:set>
                                    <p:animEffect filter="fade" transition="in">
                                      <p:cBhvr>
                                        <p:cTn dur="750"/>
                                        <p:tgtEl>
                                          <p:spTgt spid="1812"/>
                                        </p:tgtEl>
                                      </p:cBhvr>
                                    </p:animEffect>
                                  </p:childTnLst>
                                </p:cTn>
                              </p:par>
                              <p:par>
                                <p:cTn fill="hold" nodeType="withEffect" presetClass="entr" presetID="10" presetSubtype="0">
                                  <p:stCondLst>
                                    <p:cond delay="0"/>
                                  </p:stCondLst>
                                  <p:childTnLst>
                                    <p:set>
                                      <p:cBhvr>
                                        <p:cTn dur="1" fill="hold">
                                          <p:stCondLst>
                                            <p:cond delay="0"/>
                                          </p:stCondLst>
                                        </p:cTn>
                                        <p:tgtEl>
                                          <p:spTgt spid="1813"/>
                                        </p:tgtEl>
                                        <p:attrNameLst>
                                          <p:attrName>style.visibility</p:attrName>
                                        </p:attrNameLst>
                                      </p:cBhvr>
                                      <p:to>
                                        <p:strVal val="visible"/>
                                      </p:to>
                                    </p:set>
                                    <p:animEffect filter="fade" transition="in">
                                      <p:cBhvr>
                                        <p:cTn dur="500"/>
                                        <p:tgtEl>
                                          <p:spTgt spid="1813"/>
                                        </p:tgtEl>
                                      </p:cBhvr>
                                    </p:animEffect>
                                  </p:childTnLst>
                                </p:cTn>
                              </p:par>
                              <p:par>
                                <p:cTn fill="hold" nodeType="withEffect" presetClass="entr" presetID="10" presetSubtype="0">
                                  <p:stCondLst>
                                    <p:cond delay="250"/>
                                  </p:stCondLst>
                                  <p:childTnLst>
                                    <p:set>
                                      <p:cBhvr>
                                        <p:cTn dur="1" fill="hold">
                                          <p:stCondLst>
                                            <p:cond delay="0"/>
                                          </p:stCondLst>
                                        </p:cTn>
                                        <p:tgtEl>
                                          <p:spTgt spid="1808"/>
                                        </p:tgtEl>
                                        <p:attrNameLst>
                                          <p:attrName>style.visibility</p:attrName>
                                        </p:attrNameLst>
                                      </p:cBhvr>
                                      <p:to>
                                        <p:strVal val="visible"/>
                                      </p:to>
                                    </p:set>
                                    <p:animEffect filter="fade" transition="in">
                                      <p:cBhvr>
                                        <p:cTn dur="650"/>
                                        <p:tgtEl>
                                          <p:spTgt spid="1808"/>
                                        </p:tgtEl>
                                      </p:cBhvr>
                                    </p:animEffect>
                                  </p:childTnLst>
                                </p:cTn>
                              </p:par>
                              <p:par>
                                <p:cTn fill="hold" nodeType="withEffect" presetClass="entr" presetID="10" presetSubtype="0">
                                  <p:stCondLst>
                                    <p:cond delay="750"/>
                                  </p:stCondLst>
                                  <p:childTnLst>
                                    <p:set>
                                      <p:cBhvr>
                                        <p:cTn dur="1" fill="hold">
                                          <p:stCondLst>
                                            <p:cond delay="0"/>
                                          </p:stCondLst>
                                        </p:cTn>
                                        <p:tgtEl>
                                          <p:spTgt spid="1823"/>
                                        </p:tgtEl>
                                        <p:attrNameLst>
                                          <p:attrName>style.visibility</p:attrName>
                                        </p:attrNameLst>
                                      </p:cBhvr>
                                      <p:to>
                                        <p:strVal val="visible"/>
                                      </p:to>
                                    </p:set>
                                    <p:animEffect filter="fade" transition="in">
                                      <p:cBhvr>
                                        <p:cTn dur="500"/>
                                        <p:tgtEl>
                                          <p:spTgt spid="1823"/>
                                        </p:tgtEl>
                                      </p:cBhvr>
                                    </p:animEffect>
                                  </p:childTnLst>
                                </p:cTn>
                              </p:par>
                              <p:par>
                                <p:cTn fill="hold" nodeType="withEffect" presetClass="entr" presetID="10" presetSubtype="0">
                                  <p:stCondLst>
                                    <p:cond delay="1250"/>
                                  </p:stCondLst>
                                  <p:childTnLst>
                                    <p:set>
                                      <p:cBhvr>
                                        <p:cTn dur="1" fill="hold">
                                          <p:stCondLst>
                                            <p:cond delay="0"/>
                                          </p:stCondLst>
                                        </p:cTn>
                                        <p:tgtEl>
                                          <p:spTgt spid="1824"/>
                                        </p:tgtEl>
                                        <p:attrNameLst>
                                          <p:attrName>style.visibility</p:attrName>
                                        </p:attrNameLst>
                                      </p:cBhvr>
                                      <p:to>
                                        <p:strVal val="visible"/>
                                      </p:to>
                                    </p:set>
                                    <p:animEffect filter="fade" transition="in">
                                      <p:cBhvr>
                                        <p:cTn dur="750"/>
                                        <p:tgtEl>
                                          <p:spTgt spid="1824"/>
                                        </p:tgtEl>
                                      </p:cBhvr>
                                    </p:animEffect>
                                  </p:childTnLst>
                                </p:cTn>
                              </p:par>
                              <p:par>
                                <p:cTn fill="hold" nodeType="withEffect" presetClass="entr" presetID="10" presetSubtype="0">
                                  <p:stCondLst>
                                    <p:cond delay="1000"/>
                                  </p:stCondLst>
                                  <p:childTnLst>
                                    <p:set>
                                      <p:cBhvr>
                                        <p:cTn dur="1" fill="hold">
                                          <p:stCondLst>
                                            <p:cond delay="0"/>
                                          </p:stCondLst>
                                        </p:cTn>
                                        <p:tgtEl>
                                          <p:spTgt spid="1825"/>
                                        </p:tgtEl>
                                        <p:attrNameLst>
                                          <p:attrName>style.visibility</p:attrName>
                                        </p:attrNameLst>
                                      </p:cBhvr>
                                      <p:to>
                                        <p:strVal val="visible"/>
                                      </p:to>
                                    </p:set>
                                    <p:animEffect filter="fade" transition="in">
                                      <p:cBhvr>
                                        <p:cTn dur="750"/>
                                        <p:tgtEl>
                                          <p:spTgt spid="1825"/>
                                        </p:tgtEl>
                                      </p:cBhvr>
                                    </p:animEffect>
                                  </p:childTnLst>
                                </p:cTn>
                              </p:par>
                              <p:par>
                                <p:cTn fill="hold" nodeType="withEffect" presetClass="entr" presetID="10" presetSubtype="0">
                                  <p:stCondLst>
                                    <p:cond delay="1250"/>
                                  </p:stCondLst>
                                  <p:childTnLst>
                                    <p:set>
                                      <p:cBhvr>
                                        <p:cTn dur="1" fill="hold">
                                          <p:stCondLst>
                                            <p:cond delay="0"/>
                                          </p:stCondLst>
                                        </p:cTn>
                                        <p:tgtEl>
                                          <p:spTgt spid="1826"/>
                                        </p:tgtEl>
                                        <p:attrNameLst>
                                          <p:attrName>style.visibility</p:attrName>
                                        </p:attrNameLst>
                                      </p:cBhvr>
                                      <p:to>
                                        <p:strVal val="visible"/>
                                      </p:to>
                                    </p:set>
                                    <p:animEffect filter="fade" transition="in">
                                      <p:cBhvr>
                                        <p:cTn dur="750"/>
                                        <p:tgtEl>
                                          <p:spTgt spid="1826"/>
                                        </p:tgtEl>
                                      </p:cBhvr>
                                    </p:animEffect>
                                  </p:childTnLst>
                                </p:cTn>
                              </p:par>
                              <p:par>
                                <p:cTn fill="hold" nodeType="withEffect" presetClass="entr" presetID="10" presetSubtype="0">
                                  <p:stCondLst>
                                    <p:cond delay="500"/>
                                  </p:stCondLst>
                                  <p:childTnLst>
                                    <p:set>
                                      <p:cBhvr>
                                        <p:cTn dur="1" fill="hold">
                                          <p:stCondLst>
                                            <p:cond delay="0"/>
                                          </p:stCondLst>
                                        </p:cTn>
                                        <p:tgtEl>
                                          <p:spTgt spid="1827"/>
                                        </p:tgtEl>
                                        <p:attrNameLst>
                                          <p:attrName>style.visibility</p:attrName>
                                        </p:attrNameLst>
                                      </p:cBhvr>
                                      <p:to>
                                        <p:strVal val="visible"/>
                                      </p:to>
                                    </p:set>
                                    <p:animEffect filter="fade" transition="in">
                                      <p:cBhvr>
                                        <p:cTn dur="500"/>
                                        <p:tgtEl>
                                          <p:spTgt spid="1827"/>
                                        </p:tgtEl>
                                      </p:cBhvr>
                                    </p:animEffect>
                                  </p:childTnLst>
                                </p:cTn>
                              </p:par>
                              <p:par>
                                <p:cTn fill="hold" nodeType="withEffect" presetClass="entr" presetID="10" presetSubtype="0">
                                  <p:stCondLst>
                                    <p:cond delay="650"/>
                                  </p:stCondLst>
                                  <p:childTnLst>
                                    <p:set>
                                      <p:cBhvr>
                                        <p:cTn dur="1" fill="hold">
                                          <p:stCondLst>
                                            <p:cond delay="0"/>
                                          </p:stCondLst>
                                        </p:cTn>
                                        <p:tgtEl>
                                          <p:spTgt spid="1828"/>
                                        </p:tgtEl>
                                        <p:attrNameLst>
                                          <p:attrName>style.visibility</p:attrName>
                                        </p:attrNameLst>
                                      </p:cBhvr>
                                      <p:to>
                                        <p:strVal val="visible"/>
                                      </p:to>
                                    </p:set>
                                    <p:animEffect filter="fade" transition="in">
                                      <p:cBhvr>
                                        <p:cTn dur="650"/>
                                        <p:tgtEl>
                                          <p:spTgt spid="1828"/>
                                        </p:tgtEl>
                                      </p:cBhvr>
                                    </p:animEffect>
                                  </p:childTnLst>
                                </p:cTn>
                              </p:par>
                              <p:par>
                                <p:cTn fill="hold" nodeType="withEffect" presetClass="entr" presetID="10" presetSubtype="0">
                                  <p:stCondLst>
                                    <p:cond delay="1250"/>
                                  </p:stCondLst>
                                  <p:childTnLst>
                                    <p:set>
                                      <p:cBhvr>
                                        <p:cTn dur="1" fill="hold">
                                          <p:stCondLst>
                                            <p:cond delay="0"/>
                                          </p:stCondLst>
                                        </p:cTn>
                                        <p:tgtEl>
                                          <p:spTgt spid="1849"/>
                                        </p:tgtEl>
                                        <p:attrNameLst>
                                          <p:attrName>style.visibility</p:attrName>
                                        </p:attrNameLst>
                                      </p:cBhvr>
                                      <p:to>
                                        <p:strVal val="visible"/>
                                      </p:to>
                                    </p:set>
                                    <p:animEffect filter="fade" transition="in">
                                      <p:cBhvr>
                                        <p:cTn dur="500"/>
                                        <p:tgtEl>
                                          <p:spTgt spid="1849"/>
                                        </p:tgtEl>
                                      </p:cBhvr>
                                    </p:animEffect>
                                  </p:childTnLst>
                                </p:cTn>
                              </p:par>
                              <p:par>
                                <p:cTn fill="hold" nodeType="withEffect" presetClass="entr" presetID="10" presetSubtype="0">
                                  <p:stCondLst>
                                    <p:cond delay="1750"/>
                                  </p:stCondLst>
                                  <p:childTnLst>
                                    <p:set>
                                      <p:cBhvr>
                                        <p:cTn dur="1" fill="hold">
                                          <p:stCondLst>
                                            <p:cond delay="0"/>
                                          </p:stCondLst>
                                        </p:cTn>
                                        <p:tgtEl>
                                          <p:spTgt spid="1850"/>
                                        </p:tgtEl>
                                        <p:attrNameLst>
                                          <p:attrName>style.visibility</p:attrName>
                                        </p:attrNameLst>
                                      </p:cBhvr>
                                      <p:to>
                                        <p:strVal val="visible"/>
                                      </p:to>
                                    </p:set>
                                    <p:animEffect filter="fade" transition="in">
                                      <p:cBhvr>
                                        <p:cTn dur="750"/>
                                        <p:tgtEl>
                                          <p:spTgt spid="1850"/>
                                        </p:tgtEl>
                                      </p:cBhvr>
                                    </p:animEffect>
                                  </p:childTnLst>
                                </p:cTn>
                              </p:par>
                              <p:par>
                                <p:cTn fill="hold" nodeType="withEffect" presetClass="entr" presetID="10" presetSubtype="0">
                                  <p:stCondLst>
                                    <p:cond delay="2000"/>
                                  </p:stCondLst>
                                  <p:childTnLst>
                                    <p:set>
                                      <p:cBhvr>
                                        <p:cTn dur="1" fill="hold">
                                          <p:stCondLst>
                                            <p:cond delay="0"/>
                                          </p:stCondLst>
                                        </p:cTn>
                                        <p:tgtEl>
                                          <p:spTgt spid="1851"/>
                                        </p:tgtEl>
                                        <p:attrNameLst>
                                          <p:attrName>style.visibility</p:attrName>
                                        </p:attrNameLst>
                                      </p:cBhvr>
                                      <p:to>
                                        <p:strVal val="visible"/>
                                      </p:to>
                                    </p:set>
                                    <p:animEffect filter="fade" transition="in">
                                      <p:cBhvr>
                                        <p:cTn dur="750"/>
                                        <p:tgtEl>
                                          <p:spTgt spid="1851"/>
                                        </p:tgtEl>
                                      </p:cBhvr>
                                    </p:animEffect>
                                  </p:childTnLst>
                                </p:cTn>
                              </p:par>
                              <p:par>
                                <p:cTn fill="hold" nodeType="withEffect" presetClass="entr" presetID="10" presetSubtype="0">
                                  <p:stCondLst>
                                    <p:cond delay="1000"/>
                                  </p:stCondLst>
                                  <p:childTnLst>
                                    <p:set>
                                      <p:cBhvr>
                                        <p:cTn dur="1" fill="hold">
                                          <p:stCondLst>
                                            <p:cond delay="0"/>
                                          </p:stCondLst>
                                        </p:cTn>
                                        <p:tgtEl>
                                          <p:spTgt spid="1852"/>
                                        </p:tgtEl>
                                        <p:attrNameLst>
                                          <p:attrName>style.visibility</p:attrName>
                                        </p:attrNameLst>
                                      </p:cBhvr>
                                      <p:to>
                                        <p:strVal val="visible"/>
                                      </p:to>
                                    </p:set>
                                    <p:animEffect filter="fade" transition="in">
                                      <p:cBhvr>
                                        <p:cTn dur="500"/>
                                        <p:tgtEl>
                                          <p:spTgt spid="1852"/>
                                        </p:tgtEl>
                                      </p:cBhvr>
                                    </p:animEffect>
                                  </p:childTnLst>
                                </p:cTn>
                              </p:par>
                              <p:par>
                                <p:cTn fill="hold" nodeType="withEffect" presetClass="entr" presetID="10" presetSubtype="0">
                                  <p:stCondLst>
                                    <p:cond delay="1300"/>
                                  </p:stCondLst>
                                  <p:childTnLst>
                                    <p:set>
                                      <p:cBhvr>
                                        <p:cTn dur="1" fill="hold">
                                          <p:stCondLst>
                                            <p:cond delay="0"/>
                                          </p:stCondLst>
                                        </p:cTn>
                                        <p:tgtEl>
                                          <p:spTgt spid="1853"/>
                                        </p:tgtEl>
                                        <p:attrNameLst>
                                          <p:attrName>style.visibility</p:attrName>
                                        </p:attrNameLst>
                                      </p:cBhvr>
                                      <p:to>
                                        <p:strVal val="visible"/>
                                      </p:to>
                                    </p:set>
                                    <p:animEffect filter="fade" transition="in">
                                      <p:cBhvr>
                                        <p:cTn dur="650"/>
                                        <p:tgtEl>
                                          <p:spTgt spid="1853"/>
                                        </p:tgtEl>
                                      </p:cBhvr>
                                    </p:animEffect>
                                  </p:childTnLst>
                                </p:cTn>
                              </p:par>
                              <p:par>
                                <p:cTn fill="hold" nodeType="withEffect" presetClass="entr" presetID="10" presetSubtype="0">
                                  <p:stCondLst>
                                    <p:cond delay="2500"/>
                                  </p:stCondLst>
                                  <p:childTnLst>
                                    <p:set>
                                      <p:cBhvr>
                                        <p:cTn dur="1" fill="hold">
                                          <p:stCondLst>
                                            <p:cond delay="0"/>
                                          </p:stCondLst>
                                        </p:cTn>
                                        <p:tgtEl>
                                          <p:spTgt spid="1854"/>
                                        </p:tgtEl>
                                        <p:attrNameLst>
                                          <p:attrName>style.visibility</p:attrName>
                                        </p:attrNameLst>
                                      </p:cBhvr>
                                      <p:to>
                                        <p:strVal val="visible"/>
                                      </p:to>
                                    </p:set>
                                    <p:animEffect filter="fade" transition="in">
                                      <p:cBhvr>
                                        <p:cTn dur="750"/>
                                        <p:tgtEl>
                                          <p:spTgt spid="1854"/>
                                        </p:tgtEl>
                                      </p:cBhvr>
                                    </p:animEffect>
                                  </p:childTnLst>
                                </p:cTn>
                              </p:par>
                              <p:par>
                                <p:cTn fill="hold" nodeType="withEffect" presetClass="entr" presetID="10" presetSubtype="0">
                                  <p:stCondLst>
                                    <p:cond delay="2750"/>
                                  </p:stCondLst>
                                  <p:childTnLst>
                                    <p:set>
                                      <p:cBhvr>
                                        <p:cTn dur="1" fill="hold">
                                          <p:stCondLst>
                                            <p:cond delay="0"/>
                                          </p:stCondLst>
                                        </p:cTn>
                                        <p:tgtEl>
                                          <p:spTgt spid="1855"/>
                                        </p:tgtEl>
                                        <p:attrNameLst>
                                          <p:attrName>style.visibility</p:attrName>
                                        </p:attrNameLst>
                                      </p:cBhvr>
                                      <p:to>
                                        <p:strVal val="visible"/>
                                      </p:to>
                                    </p:set>
                                    <p:animEffect filter="fade" transition="in">
                                      <p:cBhvr>
                                        <p:cTn dur="750"/>
                                        <p:tgtEl>
                                          <p:spTgt spid="1855"/>
                                        </p:tgtEl>
                                      </p:cBhvr>
                                    </p:animEffect>
                                  </p:childTnLst>
                                </p:cTn>
                              </p:par>
                              <p:par>
                                <p:cTn fill="hold" nodeType="withEffect" presetClass="entr" presetID="10" presetSubtype="0">
                                  <p:stCondLst>
                                    <p:cond delay="1500"/>
                                  </p:stCondLst>
                                  <p:childTnLst>
                                    <p:set>
                                      <p:cBhvr>
                                        <p:cTn dur="1" fill="hold">
                                          <p:stCondLst>
                                            <p:cond delay="0"/>
                                          </p:stCondLst>
                                        </p:cTn>
                                        <p:tgtEl>
                                          <p:spTgt spid="1856"/>
                                        </p:tgtEl>
                                        <p:attrNameLst>
                                          <p:attrName>style.visibility</p:attrName>
                                        </p:attrNameLst>
                                      </p:cBhvr>
                                      <p:to>
                                        <p:strVal val="visible"/>
                                      </p:to>
                                    </p:set>
                                    <p:animEffect filter="fade" transition="in">
                                      <p:cBhvr>
                                        <p:cTn dur="500"/>
                                        <p:tgtEl>
                                          <p:spTgt spid="1856"/>
                                        </p:tgtEl>
                                      </p:cBhvr>
                                    </p:animEffect>
                                  </p:childTnLst>
                                </p:cTn>
                              </p:par>
                              <p:par>
                                <p:cTn fill="hold" nodeType="withEffect" presetClass="entr" presetID="10" presetSubtype="0">
                                  <p:stCondLst>
                                    <p:cond delay="1950"/>
                                  </p:stCondLst>
                                  <p:childTnLst>
                                    <p:set>
                                      <p:cBhvr>
                                        <p:cTn dur="1" fill="hold">
                                          <p:stCondLst>
                                            <p:cond delay="0"/>
                                          </p:stCondLst>
                                        </p:cTn>
                                        <p:tgtEl>
                                          <p:spTgt spid="1857"/>
                                        </p:tgtEl>
                                        <p:attrNameLst>
                                          <p:attrName>style.visibility</p:attrName>
                                        </p:attrNameLst>
                                      </p:cBhvr>
                                      <p:to>
                                        <p:strVal val="visible"/>
                                      </p:to>
                                    </p:set>
                                    <p:animEffect filter="fade" transition="in">
                                      <p:cBhvr>
                                        <p:cTn dur="650"/>
                                        <p:tgtEl>
                                          <p:spTgt spid="1857"/>
                                        </p:tgtEl>
                                      </p:cBhvr>
                                    </p:animEffect>
                                  </p:childTnLst>
                                </p:cTn>
                              </p:par>
                              <p:par>
                                <p:cTn fill="hold" nodeType="withEffect" presetClass="entr" presetID="10" presetSubtype="0">
                                  <p:stCondLst>
                                    <p:cond delay="3500"/>
                                  </p:stCondLst>
                                  <p:childTnLst>
                                    <p:set>
                                      <p:cBhvr>
                                        <p:cTn dur="1" fill="hold">
                                          <p:stCondLst>
                                            <p:cond delay="0"/>
                                          </p:stCondLst>
                                        </p:cTn>
                                        <p:tgtEl>
                                          <p:spTgt spid="1858"/>
                                        </p:tgtEl>
                                        <p:attrNameLst>
                                          <p:attrName>style.visibility</p:attrName>
                                        </p:attrNameLst>
                                      </p:cBhvr>
                                      <p:to>
                                        <p:strVal val="visible"/>
                                      </p:to>
                                    </p:set>
                                    <p:animEffect filter="fade" transition="in">
                                      <p:cBhvr>
                                        <p:cTn dur="750"/>
                                        <p:tgtEl>
                                          <p:spTgt spid="1858"/>
                                        </p:tgtEl>
                                      </p:cBhvr>
                                    </p:animEffect>
                                  </p:childTnLst>
                                </p:cTn>
                              </p:par>
                            </p:childTnLst>
                          </p:cTn>
                        </p:par>
                        <p:par>
                          <p:cTn fill="hold">
                            <p:stCondLst>
                              <p:cond delay="750"/>
                            </p:stCondLst>
                            <p:childTnLst>
                              <p:par>
                                <p:cTn fill="hold" nodeType="afterEffect" presetClass="entr" presetID="2" presetSubtype="4">
                                  <p:stCondLst>
                                    <p:cond delay="500"/>
                                  </p:stCondLst>
                                  <p:childTnLst>
                                    <p:set>
                                      <p:cBhvr>
                                        <p:cTn dur="1" fill="hold">
                                          <p:stCondLst>
                                            <p:cond delay="0"/>
                                          </p:stCondLst>
                                        </p:cTn>
                                        <p:tgtEl>
                                          <p:spTgt spid="1781"/>
                                        </p:tgtEl>
                                        <p:attrNameLst>
                                          <p:attrName>style.visibility</p:attrName>
                                        </p:attrNameLst>
                                      </p:cBhvr>
                                      <p:to>
                                        <p:strVal val="visible"/>
                                      </p:to>
                                    </p:set>
                                    <p:anim calcmode="lin" valueType="num">
                                      <p:cBhvr additive="base">
                                        <p:cTn dur="1750"/>
                                        <p:tgtEl>
                                          <p:spTgt spid="178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894" name="Shape 1894"/>
        <p:cNvGrpSpPr/>
        <p:nvPr/>
      </p:nvGrpSpPr>
      <p:grpSpPr>
        <a:xfrm>
          <a:off x="0" y="0"/>
          <a:ext cx="0" cy="0"/>
          <a:chOff x="0" y="0"/>
          <a:chExt cx="0" cy="0"/>
        </a:xfrm>
      </p:grpSpPr>
      <p:sp>
        <p:nvSpPr>
          <p:cNvPr id="1895" name="Google Shape;1895;p151"/>
          <p:cNvSpPr txBox="1"/>
          <p:nvPr>
            <p:ph type="title"/>
          </p:nvPr>
        </p:nvSpPr>
        <p:spPr>
          <a:xfrm>
            <a:off x="585225" y="2178036"/>
            <a:ext cx="6400800" cy="13563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Automated Machine Learning Capabilities</a:t>
            </a:r>
            <a:endParaRPr sz="4500">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899" name="Shape 1899"/>
        <p:cNvGrpSpPr/>
        <p:nvPr/>
      </p:nvGrpSpPr>
      <p:grpSpPr>
        <a:xfrm>
          <a:off x="0" y="0"/>
          <a:ext cx="0" cy="0"/>
          <a:chOff x="0" y="0"/>
          <a:chExt cx="0" cy="0"/>
        </a:xfrm>
      </p:grpSpPr>
      <p:sp>
        <p:nvSpPr>
          <p:cNvPr id="1900" name="Google Shape;1900;p152"/>
          <p:cNvSpPr txBox="1"/>
          <p:nvPr>
            <p:ph type="title"/>
          </p:nvPr>
        </p:nvSpPr>
        <p:spPr>
          <a:xfrm>
            <a:off x="211475" y="91950"/>
            <a:ext cx="10515600" cy="1049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0000"/>
              </a:buClr>
              <a:buSzPts val="4410"/>
              <a:buFont typeface="Quattrocento Sans"/>
              <a:buNone/>
            </a:pPr>
            <a:r>
              <a:rPr b="1" lang="en-US" sz="4500">
                <a:solidFill>
                  <a:srgbClr val="000000"/>
                </a:solidFill>
              </a:rPr>
              <a:t>Automated ML Capabilities</a:t>
            </a:r>
            <a:endParaRPr b="1" sz="4500"/>
          </a:p>
        </p:txBody>
      </p:sp>
      <p:sp>
        <p:nvSpPr>
          <p:cNvPr id="1901" name="Google Shape;1901;p152"/>
          <p:cNvSpPr txBox="1"/>
          <p:nvPr>
            <p:ph idx="1" type="body"/>
          </p:nvPr>
        </p:nvSpPr>
        <p:spPr>
          <a:xfrm>
            <a:off x="838200" y="1949785"/>
            <a:ext cx="3797700" cy="43512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2000"/>
              <a:buFont typeface="Calibri"/>
              <a:buChar char="•"/>
            </a:pPr>
            <a:r>
              <a:rPr lang="en-US" sz="2000"/>
              <a:t>Based on Microsoft Research</a:t>
            </a:r>
            <a:endParaRPr sz="2000"/>
          </a:p>
          <a:p>
            <a:pPr indent="-215900" lvl="0" marL="342900" rtl="0" algn="l">
              <a:lnSpc>
                <a:spcPct val="90000"/>
              </a:lnSpc>
              <a:spcBef>
                <a:spcPts val="1000"/>
              </a:spcBef>
              <a:spcAft>
                <a:spcPts val="0"/>
              </a:spcAft>
              <a:buClr>
                <a:schemeClr val="dk1"/>
              </a:buClr>
              <a:buSzPts val="2000"/>
              <a:buFont typeface="Arial"/>
              <a:buNone/>
            </a:pPr>
            <a:r>
              <a:t/>
            </a:r>
            <a:endParaRPr sz="2000"/>
          </a:p>
          <a:p>
            <a:pPr indent="-342900" lvl="0" marL="342900" rtl="0" algn="l">
              <a:lnSpc>
                <a:spcPct val="90000"/>
              </a:lnSpc>
              <a:spcBef>
                <a:spcPts val="1000"/>
              </a:spcBef>
              <a:spcAft>
                <a:spcPts val="0"/>
              </a:spcAft>
              <a:buClr>
                <a:schemeClr val="dk1"/>
              </a:buClr>
              <a:buSzPts val="2000"/>
              <a:buFont typeface="Calibri"/>
              <a:buChar char="•"/>
            </a:pPr>
            <a:r>
              <a:rPr lang="en-US" sz="2000"/>
              <a:t>Brain trained with several million experiments</a:t>
            </a:r>
            <a:endParaRPr sz="2000"/>
          </a:p>
          <a:p>
            <a:pPr indent="-215900" lvl="0" marL="342900" rtl="0" algn="l">
              <a:lnSpc>
                <a:spcPct val="90000"/>
              </a:lnSpc>
              <a:spcBef>
                <a:spcPts val="1000"/>
              </a:spcBef>
              <a:spcAft>
                <a:spcPts val="0"/>
              </a:spcAft>
              <a:buClr>
                <a:schemeClr val="dk1"/>
              </a:buClr>
              <a:buSzPts val="2000"/>
              <a:buFont typeface="Arial"/>
              <a:buNone/>
            </a:pPr>
            <a:r>
              <a:t/>
            </a:r>
            <a:endParaRPr sz="2000"/>
          </a:p>
          <a:p>
            <a:pPr indent="-342900" lvl="0" marL="342900" rtl="0" algn="l">
              <a:lnSpc>
                <a:spcPct val="90000"/>
              </a:lnSpc>
              <a:spcBef>
                <a:spcPts val="1000"/>
              </a:spcBef>
              <a:spcAft>
                <a:spcPts val="0"/>
              </a:spcAft>
              <a:buClr>
                <a:schemeClr val="dk1"/>
              </a:buClr>
              <a:buSzPts val="2000"/>
              <a:buFont typeface="Calibri"/>
              <a:buChar char="•"/>
            </a:pPr>
            <a:r>
              <a:rPr lang="en-US" sz="2000"/>
              <a:t>Collaborative filtering and Bayesian optimization</a:t>
            </a:r>
            <a:endParaRPr sz="2000"/>
          </a:p>
          <a:p>
            <a:pPr indent="-215900" lvl="0" marL="342900" rtl="0" algn="l">
              <a:lnSpc>
                <a:spcPct val="90000"/>
              </a:lnSpc>
              <a:spcBef>
                <a:spcPts val="1000"/>
              </a:spcBef>
              <a:spcAft>
                <a:spcPts val="0"/>
              </a:spcAft>
              <a:buClr>
                <a:schemeClr val="dk1"/>
              </a:buClr>
              <a:buSzPts val="2000"/>
              <a:buFont typeface="Arial"/>
              <a:buNone/>
            </a:pPr>
            <a:r>
              <a:t/>
            </a:r>
            <a:endParaRPr sz="2000"/>
          </a:p>
          <a:p>
            <a:pPr indent="-342900" lvl="0" marL="342900" rtl="0" algn="l">
              <a:lnSpc>
                <a:spcPct val="90000"/>
              </a:lnSpc>
              <a:spcBef>
                <a:spcPts val="1000"/>
              </a:spcBef>
              <a:spcAft>
                <a:spcPts val="0"/>
              </a:spcAft>
              <a:buClr>
                <a:schemeClr val="dk1"/>
              </a:buClr>
              <a:buSzPts val="2000"/>
              <a:buFont typeface="Calibri"/>
              <a:buChar char="•"/>
            </a:pPr>
            <a:r>
              <a:rPr lang="en-US" sz="2000"/>
              <a:t>Privacy preserving: No need to “see” the data</a:t>
            </a:r>
            <a:endParaRPr sz="2000"/>
          </a:p>
        </p:txBody>
      </p:sp>
      <p:pic>
        <p:nvPicPr>
          <p:cNvPr descr="A picture containing screenshot&#10;&#10;Description generated with very high confidence" id="1902" name="Google Shape;1902;p152"/>
          <p:cNvPicPr preferRelativeResize="0"/>
          <p:nvPr/>
        </p:nvPicPr>
        <p:blipFill rotWithShape="1">
          <a:blip r:embed="rId3">
            <a:alphaModFix/>
          </a:blip>
          <a:srcRect b="0" l="0" r="0" t="0"/>
          <a:stretch/>
        </p:blipFill>
        <p:spPr>
          <a:xfrm>
            <a:off x="5024451" y="1916533"/>
            <a:ext cx="6329347" cy="379821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6" name="Shape 1906"/>
        <p:cNvGrpSpPr/>
        <p:nvPr/>
      </p:nvGrpSpPr>
      <p:grpSpPr>
        <a:xfrm>
          <a:off x="0" y="0"/>
          <a:ext cx="0" cy="0"/>
          <a:chOff x="0" y="0"/>
          <a:chExt cx="0" cy="0"/>
        </a:xfrm>
      </p:grpSpPr>
      <p:sp>
        <p:nvSpPr>
          <p:cNvPr id="1907" name="Google Shape;1907;p153"/>
          <p:cNvSpPr txBox="1"/>
          <p:nvPr>
            <p:ph type="title"/>
          </p:nvPr>
        </p:nvSpPr>
        <p:spPr>
          <a:xfrm>
            <a:off x="205000" y="116200"/>
            <a:ext cx="10515600" cy="942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0000"/>
              </a:buClr>
              <a:buSzPts val="4410"/>
              <a:buFont typeface="Quattrocento Sans"/>
              <a:buNone/>
            </a:pPr>
            <a:r>
              <a:rPr b="1" lang="en-US" sz="4500">
                <a:solidFill>
                  <a:srgbClr val="000000"/>
                </a:solidFill>
              </a:rPr>
              <a:t>Automated ML Capabilities</a:t>
            </a:r>
            <a:endParaRPr b="1" sz="4500"/>
          </a:p>
        </p:txBody>
      </p:sp>
      <p:sp>
        <p:nvSpPr>
          <p:cNvPr id="1908" name="Google Shape;1908;p153"/>
          <p:cNvSpPr txBox="1"/>
          <p:nvPr>
            <p:ph idx="1" type="body"/>
          </p:nvPr>
        </p:nvSpPr>
        <p:spPr>
          <a:xfrm>
            <a:off x="205000" y="1614500"/>
            <a:ext cx="4637700" cy="5109900"/>
          </a:xfrm>
          <a:prstGeom prst="rect">
            <a:avLst/>
          </a:prstGeom>
          <a:noFill/>
          <a:ln>
            <a:noFill/>
          </a:ln>
        </p:spPr>
        <p:txBody>
          <a:bodyPr anchorCtr="0" anchor="t" bIns="45700" lIns="91425" spcFirstLastPara="1" rIns="91425" wrap="square" tIns="45700">
            <a:noAutofit/>
          </a:bodyPr>
          <a:lstStyle/>
          <a:p>
            <a:pPr indent="-352425" lvl="0" marL="342900" rtl="0" algn="l">
              <a:lnSpc>
                <a:spcPct val="80000"/>
              </a:lnSpc>
              <a:spcBef>
                <a:spcPts val="0"/>
              </a:spcBef>
              <a:spcAft>
                <a:spcPts val="0"/>
              </a:spcAft>
              <a:buClr>
                <a:schemeClr val="dk1"/>
              </a:buClr>
              <a:buSzPts val="2000"/>
              <a:buFont typeface="Calibri"/>
              <a:buChar char="•"/>
            </a:pPr>
            <a:r>
              <a:rPr lang="en-US" sz="2000"/>
              <a:t>ML Scenarios: Classification &amp; Regression</a:t>
            </a:r>
            <a:endParaRPr sz="2000"/>
          </a:p>
          <a:p>
            <a:pPr indent="-352425" lvl="0" marL="342900" rtl="0" algn="l">
              <a:lnSpc>
                <a:spcPct val="80000"/>
              </a:lnSpc>
              <a:spcBef>
                <a:spcPts val="1000"/>
              </a:spcBef>
              <a:spcAft>
                <a:spcPts val="0"/>
              </a:spcAft>
              <a:buClr>
                <a:schemeClr val="dk1"/>
              </a:buClr>
              <a:buSzPts val="2000"/>
              <a:buFont typeface="Calibri"/>
              <a:buChar char="•"/>
            </a:pPr>
            <a:r>
              <a:rPr lang="en-US" sz="2000"/>
              <a:t>Integration: Azure Machine Learning, Azure Notebooks, Jupyter Notebooks</a:t>
            </a:r>
            <a:endParaRPr sz="2000"/>
          </a:p>
          <a:p>
            <a:pPr indent="-352425" lvl="0" marL="342900" rtl="0" algn="l">
              <a:lnSpc>
                <a:spcPct val="80000"/>
              </a:lnSpc>
              <a:spcBef>
                <a:spcPts val="1000"/>
              </a:spcBef>
              <a:spcAft>
                <a:spcPts val="0"/>
              </a:spcAft>
              <a:buClr>
                <a:schemeClr val="dk1"/>
              </a:buClr>
              <a:buSzPts val="2000"/>
              <a:buFont typeface="Calibri"/>
              <a:buChar char="•"/>
            </a:pPr>
            <a:r>
              <a:rPr lang="en-US" sz="2000"/>
              <a:t>Data Type: Numeric, Text</a:t>
            </a:r>
            <a:endParaRPr sz="2000"/>
          </a:p>
          <a:p>
            <a:pPr indent="-352425" lvl="0" marL="342900" rtl="0" algn="l">
              <a:lnSpc>
                <a:spcPct val="80000"/>
              </a:lnSpc>
              <a:spcBef>
                <a:spcPts val="1000"/>
              </a:spcBef>
              <a:spcAft>
                <a:spcPts val="0"/>
              </a:spcAft>
              <a:buClr>
                <a:schemeClr val="dk1"/>
              </a:buClr>
              <a:buSzPts val="2000"/>
              <a:buFont typeface="Calibri"/>
              <a:buChar char="•"/>
            </a:pPr>
            <a:r>
              <a:rPr lang="en-US" sz="2000"/>
              <a:t>Languages: Python SDK for deployment and hosting for inference </a:t>
            </a:r>
            <a:endParaRPr sz="2000"/>
          </a:p>
          <a:p>
            <a:pPr indent="-352425" lvl="0" marL="342900" rtl="0" algn="l">
              <a:lnSpc>
                <a:spcPct val="80000"/>
              </a:lnSpc>
              <a:spcBef>
                <a:spcPts val="1000"/>
              </a:spcBef>
              <a:spcAft>
                <a:spcPts val="0"/>
              </a:spcAft>
              <a:buClr>
                <a:schemeClr val="dk1"/>
              </a:buClr>
              <a:buSzPts val="2000"/>
              <a:buFont typeface="Calibri"/>
              <a:buChar char="•"/>
            </a:pPr>
            <a:r>
              <a:rPr lang="en-US" sz="2000"/>
              <a:t>Training Compute: Local Machine, Remote Azure DSVM (Linux), Azure Batch AI</a:t>
            </a:r>
            <a:endParaRPr sz="2000"/>
          </a:p>
          <a:p>
            <a:pPr indent="-352425" lvl="0" marL="342900" rtl="0" algn="l">
              <a:lnSpc>
                <a:spcPct val="80000"/>
              </a:lnSpc>
              <a:spcBef>
                <a:spcPts val="1000"/>
              </a:spcBef>
              <a:spcAft>
                <a:spcPts val="0"/>
              </a:spcAft>
              <a:buClr>
                <a:schemeClr val="dk1"/>
              </a:buClr>
              <a:buSzPts val="2000"/>
              <a:buFont typeface="Calibri"/>
              <a:buChar char="•"/>
            </a:pPr>
            <a:r>
              <a:rPr lang="en-US" sz="2000"/>
              <a:t>Transparency: View run history, model metrics</a:t>
            </a:r>
            <a:endParaRPr sz="2000"/>
          </a:p>
          <a:p>
            <a:pPr indent="-352425" lvl="0" marL="342900" rtl="0" algn="l">
              <a:lnSpc>
                <a:spcPct val="80000"/>
              </a:lnSpc>
              <a:spcBef>
                <a:spcPts val="1000"/>
              </a:spcBef>
              <a:spcAft>
                <a:spcPts val="0"/>
              </a:spcAft>
              <a:buClr>
                <a:schemeClr val="dk1"/>
              </a:buClr>
              <a:buSzPts val="2000"/>
              <a:buFont typeface="Calibri"/>
              <a:buChar char="•"/>
            </a:pPr>
            <a:r>
              <a:rPr lang="en-US" sz="2000"/>
              <a:t>Scale: Faster model training using multiple cores and parallel experiments</a:t>
            </a:r>
            <a:endParaRPr sz="2000"/>
          </a:p>
        </p:txBody>
      </p:sp>
      <p:pic>
        <p:nvPicPr>
          <p:cNvPr descr="A picture containing screenshot&#10;&#10;Description generated with very high confidence" id="1909" name="Google Shape;1909;p153"/>
          <p:cNvPicPr preferRelativeResize="0"/>
          <p:nvPr/>
        </p:nvPicPr>
        <p:blipFill rotWithShape="1">
          <a:blip r:embed="rId3">
            <a:alphaModFix/>
          </a:blip>
          <a:srcRect b="0" l="0" r="0" t="0"/>
          <a:stretch/>
        </p:blipFill>
        <p:spPr>
          <a:xfrm>
            <a:off x="5100651" y="2025985"/>
            <a:ext cx="6329347" cy="379821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3" name="Shape 1913"/>
        <p:cNvGrpSpPr/>
        <p:nvPr/>
      </p:nvGrpSpPr>
      <p:grpSpPr>
        <a:xfrm>
          <a:off x="0" y="0"/>
          <a:ext cx="0" cy="0"/>
          <a:chOff x="0" y="0"/>
          <a:chExt cx="0" cy="0"/>
        </a:xfrm>
      </p:grpSpPr>
      <p:sp>
        <p:nvSpPr>
          <p:cNvPr id="1914" name="Google Shape;1914;p154"/>
          <p:cNvSpPr txBox="1"/>
          <p:nvPr>
            <p:ph idx="1" type="body"/>
          </p:nvPr>
        </p:nvSpPr>
        <p:spPr>
          <a:xfrm>
            <a:off x="186350" y="1768600"/>
            <a:ext cx="4758900" cy="4473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000"/>
              <a:buNone/>
            </a:pPr>
            <a:r>
              <a:rPr lang="en-US" sz="2000"/>
              <a:t>GA:</a:t>
            </a:r>
            <a:endParaRPr sz="2000"/>
          </a:p>
          <a:p>
            <a:pPr indent="-342900" lvl="0" marL="342900" rtl="0" algn="l">
              <a:lnSpc>
                <a:spcPct val="90000"/>
              </a:lnSpc>
              <a:spcBef>
                <a:spcPts val="1000"/>
              </a:spcBef>
              <a:spcAft>
                <a:spcPts val="0"/>
              </a:spcAft>
              <a:buClr>
                <a:schemeClr val="dk1"/>
              </a:buClr>
              <a:buSzPts val="2000"/>
              <a:buFont typeface="Calibri"/>
              <a:buChar char="•"/>
            </a:pPr>
            <a:r>
              <a:rPr lang="en-US" sz="2000"/>
              <a:t>Feature importance as part of training</a:t>
            </a:r>
            <a:endParaRPr sz="2000"/>
          </a:p>
          <a:p>
            <a:pPr indent="-342900" lvl="0" marL="342900" rtl="0" algn="l">
              <a:lnSpc>
                <a:spcPct val="90000"/>
              </a:lnSpc>
              <a:spcBef>
                <a:spcPts val="1000"/>
              </a:spcBef>
              <a:spcAft>
                <a:spcPts val="0"/>
              </a:spcAft>
              <a:buClr>
                <a:schemeClr val="dk1"/>
              </a:buClr>
              <a:buSzPts val="2000"/>
              <a:buFont typeface="Calibri"/>
              <a:buChar char="•"/>
            </a:pPr>
            <a:r>
              <a:rPr lang="en-US" sz="2000"/>
              <a:t>Simple UX for feature importance for a selected iteration</a:t>
            </a:r>
            <a:endParaRPr sz="2000"/>
          </a:p>
          <a:p>
            <a:pPr indent="-342900" lvl="0" marL="342900" rtl="0" algn="l">
              <a:lnSpc>
                <a:spcPct val="90000"/>
              </a:lnSpc>
              <a:spcBef>
                <a:spcPts val="1000"/>
              </a:spcBef>
              <a:spcAft>
                <a:spcPts val="0"/>
              </a:spcAft>
              <a:buClr>
                <a:schemeClr val="dk1"/>
              </a:buClr>
              <a:buSzPts val="2000"/>
              <a:buFont typeface="Calibri"/>
              <a:buChar char="•"/>
            </a:pPr>
            <a:r>
              <a:rPr lang="en-US" sz="2000"/>
              <a:t>Local feature importance for a given sample</a:t>
            </a:r>
            <a:endParaRPr sz="2000"/>
          </a:p>
          <a:p>
            <a:pPr indent="-215900" lvl="0" marL="342900" rtl="0" algn="l">
              <a:lnSpc>
                <a:spcPct val="90000"/>
              </a:lnSpc>
              <a:spcBef>
                <a:spcPts val="1000"/>
              </a:spcBef>
              <a:spcAft>
                <a:spcPts val="0"/>
              </a:spcAft>
              <a:buClr>
                <a:schemeClr val="dk1"/>
              </a:buClr>
              <a:buSzPts val="2000"/>
              <a:buFont typeface="Arial"/>
              <a:buNone/>
            </a:pPr>
            <a:r>
              <a:t/>
            </a:r>
            <a:endParaRPr sz="2000"/>
          </a:p>
          <a:p>
            <a:pPr indent="0" lvl="0" marL="0" rtl="0" algn="l">
              <a:lnSpc>
                <a:spcPct val="90000"/>
              </a:lnSpc>
              <a:spcBef>
                <a:spcPts val="1000"/>
              </a:spcBef>
              <a:spcAft>
                <a:spcPts val="0"/>
              </a:spcAft>
              <a:buClr>
                <a:schemeClr val="dk1"/>
              </a:buClr>
              <a:buSzPts val="2000"/>
              <a:buNone/>
            </a:pPr>
            <a:r>
              <a:rPr lang="en-US" sz="2000"/>
              <a:t>Post GA:</a:t>
            </a:r>
            <a:endParaRPr sz="2000"/>
          </a:p>
          <a:p>
            <a:pPr indent="-342900" lvl="0" marL="342900" rtl="0" algn="l">
              <a:lnSpc>
                <a:spcPct val="90000"/>
              </a:lnSpc>
              <a:spcBef>
                <a:spcPts val="1000"/>
              </a:spcBef>
              <a:spcAft>
                <a:spcPts val="0"/>
              </a:spcAft>
              <a:buClr>
                <a:schemeClr val="dk1"/>
              </a:buClr>
              <a:buSzPts val="2000"/>
              <a:buFont typeface="Calibri"/>
              <a:buChar char="•"/>
            </a:pPr>
            <a:r>
              <a:rPr lang="en-US" sz="2000"/>
              <a:t>Importance of Raw data columns </a:t>
            </a:r>
            <a:endParaRPr sz="2000"/>
          </a:p>
          <a:p>
            <a:pPr indent="-342900" lvl="0" marL="342900" rtl="0" algn="l">
              <a:lnSpc>
                <a:spcPct val="90000"/>
              </a:lnSpc>
              <a:spcBef>
                <a:spcPts val="1000"/>
              </a:spcBef>
              <a:spcAft>
                <a:spcPts val="0"/>
              </a:spcAft>
              <a:buClr>
                <a:schemeClr val="dk1"/>
              </a:buClr>
              <a:buSzPts val="2000"/>
              <a:buFont typeface="Calibri"/>
              <a:buChar char="•"/>
            </a:pPr>
            <a:r>
              <a:rPr lang="en-US" sz="2000"/>
              <a:t>Accuracy and performance improvements</a:t>
            </a:r>
            <a:endParaRPr sz="2000"/>
          </a:p>
        </p:txBody>
      </p:sp>
      <p:pic>
        <p:nvPicPr>
          <p:cNvPr id="1915" name="Google Shape;1915;p154"/>
          <p:cNvPicPr preferRelativeResize="0"/>
          <p:nvPr/>
        </p:nvPicPr>
        <p:blipFill rotWithShape="1">
          <a:blip r:embed="rId3">
            <a:alphaModFix/>
          </a:blip>
          <a:srcRect b="0" l="0" r="0" t="0"/>
          <a:stretch/>
        </p:blipFill>
        <p:spPr>
          <a:xfrm>
            <a:off x="5592840" y="2102185"/>
            <a:ext cx="5192569" cy="3804278"/>
          </a:xfrm>
          <a:prstGeom prst="rect">
            <a:avLst/>
          </a:prstGeom>
          <a:noFill/>
          <a:ln cap="sq" cmpd="sng" w="38100">
            <a:solidFill>
              <a:srgbClr val="B3C6E7"/>
            </a:solidFill>
            <a:prstDash val="solid"/>
            <a:miter lim="800000"/>
            <a:headEnd len="sm" w="sm" type="none"/>
            <a:tailEnd len="sm" w="sm" type="none"/>
          </a:ln>
          <a:effectLst>
            <a:outerShdw blurRad="50800" rotWithShape="0" algn="tl" dir="2700000" dist="38100">
              <a:srgbClr val="000000">
                <a:alpha val="42750"/>
              </a:srgbClr>
            </a:outerShdw>
          </a:effectLst>
        </p:spPr>
      </p:pic>
      <p:sp>
        <p:nvSpPr>
          <p:cNvPr id="1916" name="Google Shape;1916;p154"/>
          <p:cNvSpPr/>
          <p:nvPr/>
        </p:nvSpPr>
        <p:spPr>
          <a:xfrm>
            <a:off x="228600" y="76200"/>
            <a:ext cx="11413500" cy="982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chemeClr val="dk1"/>
                </a:solidFill>
                <a:latin typeface="Calibri"/>
                <a:ea typeface="Calibri"/>
                <a:cs typeface="Calibri"/>
                <a:sym typeface="Calibri"/>
              </a:rPr>
              <a:t>Model Explain-ability</a:t>
            </a:r>
            <a:endParaRPr b="1" sz="4500">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0" name="Shape 1920"/>
        <p:cNvGrpSpPr/>
        <p:nvPr/>
      </p:nvGrpSpPr>
      <p:grpSpPr>
        <a:xfrm>
          <a:off x="0" y="0"/>
          <a:ext cx="0" cy="0"/>
          <a:chOff x="0" y="0"/>
          <a:chExt cx="0" cy="0"/>
        </a:xfrm>
      </p:grpSpPr>
      <p:sp>
        <p:nvSpPr>
          <p:cNvPr id="1921" name="Google Shape;1921;p155"/>
          <p:cNvSpPr txBox="1"/>
          <p:nvPr>
            <p:ph idx="1" type="body"/>
          </p:nvPr>
        </p:nvSpPr>
        <p:spPr>
          <a:xfrm>
            <a:off x="838200" y="2124466"/>
            <a:ext cx="4107000" cy="35607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2000"/>
              <a:buFont typeface="Calibri"/>
              <a:buChar char="•"/>
            </a:pPr>
            <a:r>
              <a:rPr lang="en-US" sz="2000"/>
              <a:t>Dropping high cardinality or no variance features</a:t>
            </a:r>
            <a:endParaRPr sz="2000"/>
          </a:p>
          <a:p>
            <a:pPr indent="-215900" lvl="0" marL="342900" rtl="0" algn="l">
              <a:lnSpc>
                <a:spcPct val="90000"/>
              </a:lnSpc>
              <a:spcBef>
                <a:spcPts val="1000"/>
              </a:spcBef>
              <a:spcAft>
                <a:spcPts val="0"/>
              </a:spcAft>
              <a:buClr>
                <a:schemeClr val="dk1"/>
              </a:buClr>
              <a:buSzPts val="2000"/>
              <a:buFont typeface="Arial"/>
              <a:buNone/>
            </a:pPr>
            <a:r>
              <a:t/>
            </a:r>
            <a:endParaRPr sz="2000"/>
          </a:p>
          <a:p>
            <a:pPr indent="-342900" lvl="0" marL="342900" rtl="0" algn="l">
              <a:lnSpc>
                <a:spcPct val="90000"/>
              </a:lnSpc>
              <a:spcBef>
                <a:spcPts val="1000"/>
              </a:spcBef>
              <a:spcAft>
                <a:spcPts val="0"/>
              </a:spcAft>
              <a:buClr>
                <a:schemeClr val="dk1"/>
              </a:buClr>
              <a:buSzPts val="2000"/>
              <a:buFont typeface="Calibri"/>
              <a:buChar char="•"/>
            </a:pPr>
            <a:r>
              <a:rPr lang="en-US" sz="2000"/>
              <a:t>Missing value imputation</a:t>
            </a:r>
            <a:endParaRPr sz="2000"/>
          </a:p>
          <a:p>
            <a:pPr indent="-215900" lvl="0" marL="342900" rtl="0" algn="l">
              <a:lnSpc>
                <a:spcPct val="90000"/>
              </a:lnSpc>
              <a:spcBef>
                <a:spcPts val="1000"/>
              </a:spcBef>
              <a:spcAft>
                <a:spcPts val="0"/>
              </a:spcAft>
              <a:buClr>
                <a:schemeClr val="dk1"/>
              </a:buClr>
              <a:buSzPts val="2000"/>
              <a:buFont typeface="Arial"/>
              <a:buNone/>
            </a:pPr>
            <a:r>
              <a:t/>
            </a:r>
            <a:endParaRPr sz="2000"/>
          </a:p>
          <a:p>
            <a:pPr indent="-342900" lvl="0" marL="342900" rtl="0" algn="l">
              <a:lnSpc>
                <a:spcPct val="90000"/>
              </a:lnSpc>
              <a:spcBef>
                <a:spcPts val="1000"/>
              </a:spcBef>
              <a:spcAft>
                <a:spcPts val="0"/>
              </a:spcAft>
              <a:buClr>
                <a:schemeClr val="dk1"/>
              </a:buClr>
              <a:buSzPts val="2000"/>
              <a:buFont typeface="Calibri"/>
              <a:buChar char="•"/>
            </a:pPr>
            <a:r>
              <a:rPr lang="en-US" sz="2000"/>
              <a:t>Generating additional features</a:t>
            </a:r>
            <a:endParaRPr sz="2000"/>
          </a:p>
          <a:p>
            <a:pPr indent="-215900" lvl="0" marL="342900" rtl="0" algn="l">
              <a:lnSpc>
                <a:spcPct val="90000"/>
              </a:lnSpc>
              <a:spcBef>
                <a:spcPts val="1000"/>
              </a:spcBef>
              <a:spcAft>
                <a:spcPts val="0"/>
              </a:spcAft>
              <a:buClr>
                <a:schemeClr val="dk1"/>
              </a:buClr>
              <a:buSzPts val="2000"/>
              <a:buFont typeface="Arial"/>
              <a:buNone/>
            </a:pPr>
            <a:r>
              <a:t/>
            </a:r>
            <a:endParaRPr sz="2000"/>
          </a:p>
          <a:p>
            <a:pPr indent="-342900" lvl="0" marL="342900" rtl="0" algn="l">
              <a:lnSpc>
                <a:spcPct val="90000"/>
              </a:lnSpc>
              <a:spcBef>
                <a:spcPts val="1000"/>
              </a:spcBef>
              <a:spcAft>
                <a:spcPts val="0"/>
              </a:spcAft>
              <a:buClr>
                <a:schemeClr val="dk1"/>
              </a:buClr>
              <a:buSzPts val="2000"/>
              <a:buFont typeface="Calibri"/>
              <a:buChar char="•"/>
            </a:pPr>
            <a:r>
              <a:rPr lang="en-US" sz="2000"/>
              <a:t>Transformations and encodings</a:t>
            </a:r>
            <a:endParaRPr sz="2000"/>
          </a:p>
          <a:p>
            <a:pPr indent="0" lvl="0" marL="0" rtl="0" algn="l">
              <a:lnSpc>
                <a:spcPct val="90000"/>
              </a:lnSpc>
              <a:spcBef>
                <a:spcPts val="1000"/>
              </a:spcBef>
              <a:spcAft>
                <a:spcPts val="0"/>
              </a:spcAft>
              <a:buClr>
                <a:schemeClr val="dk1"/>
              </a:buClr>
              <a:buSzPts val="2000"/>
              <a:buNone/>
            </a:pPr>
            <a:r>
              <a:t/>
            </a:r>
            <a:endParaRPr sz="2000"/>
          </a:p>
        </p:txBody>
      </p:sp>
      <p:sp>
        <p:nvSpPr>
          <p:cNvPr id="1922" name="Google Shape;1922;p155"/>
          <p:cNvSpPr/>
          <p:nvPr/>
        </p:nvSpPr>
        <p:spPr>
          <a:xfrm>
            <a:off x="216075" y="107425"/>
            <a:ext cx="11413500" cy="88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chemeClr val="dk1"/>
                </a:solidFill>
                <a:latin typeface="Calibri"/>
                <a:ea typeface="Calibri"/>
                <a:cs typeface="Calibri"/>
                <a:sym typeface="Calibri"/>
              </a:rPr>
              <a:t>Feature Engineering</a:t>
            </a:r>
            <a:endParaRPr b="1" sz="4500">
              <a:latin typeface="Calibri"/>
              <a:ea typeface="Calibri"/>
              <a:cs typeface="Calibri"/>
              <a:sym typeface="Calibri"/>
            </a:endParaRPr>
          </a:p>
        </p:txBody>
      </p:sp>
      <p:pic>
        <p:nvPicPr>
          <p:cNvPr id="1923" name="Google Shape;1923;p155"/>
          <p:cNvPicPr preferRelativeResize="0"/>
          <p:nvPr/>
        </p:nvPicPr>
        <p:blipFill rotWithShape="1">
          <a:blip r:embed="rId3">
            <a:alphaModFix/>
          </a:blip>
          <a:srcRect b="0" l="0" r="0" t="0"/>
          <a:stretch/>
        </p:blipFill>
        <p:spPr>
          <a:xfrm>
            <a:off x="5178488" y="2984325"/>
            <a:ext cx="6686939" cy="1337218"/>
          </a:xfrm>
          <a:prstGeom prst="rect">
            <a:avLst/>
          </a:prstGeom>
          <a:noFill/>
          <a:ln cap="sq" cmpd="sng" w="38100">
            <a:solidFill>
              <a:srgbClr val="B3C6E7"/>
            </a:solidFill>
            <a:prstDash val="solid"/>
            <a:miter lim="800000"/>
            <a:headEnd len="sm" w="sm" type="none"/>
            <a:tailEnd len="sm" w="sm" type="none"/>
          </a:ln>
          <a:effectLst>
            <a:outerShdw blurRad="50800" rotWithShape="0" algn="tl" dir="2700000" dist="38100">
              <a:srgbClr val="000000">
                <a:alpha val="42750"/>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7" name="Shape 1927"/>
        <p:cNvGrpSpPr/>
        <p:nvPr/>
      </p:nvGrpSpPr>
      <p:grpSpPr>
        <a:xfrm>
          <a:off x="0" y="0"/>
          <a:ext cx="0" cy="0"/>
          <a:chOff x="0" y="0"/>
          <a:chExt cx="0" cy="0"/>
        </a:xfrm>
      </p:grpSpPr>
      <p:sp>
        <p:nvSpPr>
          <p:cNvPr id="1928" name="Google Shape;1928;p156"/>
          <p:cNvSpPr txBox="1"/>
          <p:nvPr>
            <p:ph type="title"/>
          </p:nvPr>
        </p:nvSpPr>
        <p:spPr>
          <a:xfrm>
            <a:off x="265200" y="76225"/>
            <a:ext cx="10515600" cy="1028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0000"/>
              </a:buClr>
              <a:buSzPts val="4410"/>
              <a:buFont typeface="Quattrocento Sans"/>
              <a:buNone/>
            </a:pPr>
            <a:r>
              <a:rPr b="1" lang="en-US" sz="4500">
                <a:solidFill>
                  <a:srgbClr val="000000"/>
                </a:solidFill>
              </a:rPr>
              <a:t>Automated ML Summary</a:t>
            </a:r>
            <a:endParaRPr b="1" sz="4500"/>
          </a:p>
        </p:txBody>
      </p:sp>
      <p:sp>
        <p:nvSpPr>
          <p:cNvPr id="1929" name="Google Shape;1929;p156"/>
          <p:cNvSpPr txBox="1"/>
          <p:nvPr>
            <p:ph idx="1" type="body"/>
          </p:nvPr>
        </p:nvSpPr>
        <p:spPr>
          <a:xfrm>
            <a:off x="838200" y="2715336"/>
            <a:ext cx="3797700" cy="25719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rgbClr val="000000"/>
              </a:buClr>
              <a:buSzPts val="2000"/>
              <a:buFont typeface="Calibri"/>
              <a:buChar char="•"/>
            </a:pPr>
            <a:r>
              <a:rPr lang="en-US" sz="2000">
                <a:solidFill>
                  <a:srgbClr val="000000"/>
                </a:solidFill>
              </a:rPr>
              <a:t>Build Models Quickly and Easily</a:t>
            </a:r>
            <a:endParaRPr/>
          </a:p>
          <a:p>
            <a:pPr indent="0" lvl="0" marL="0" rtl="0" algn="l">
              <a:lnSpc>
                <a:spcPct val="100000"/>
              </a:lnSpc>
              <a:spcBef>
                <a:spcPts val="0"/>
              </a:spcBef>
              <a:spcAft>
                <a:spcPts val="0"/>
              </a:spcAft>
              <a:buClr>
                <a:schemeClr val="dk1"/>
              </a:buClr>
              <a:buSzPts val="2000"/>
              <a:buNone/>
            </a:pPr>
            <a:r>
              <a:t/>
            </a:r>
            <a:endParaRPr sz="2000">
              <a:solidFill>
                <a:srgbClr val="000000"/>
              </a:solidFill>
            </a:endParaRPr>
          </a:p>
          <a:p>
            <a:pPr indent="-342900" lvl="0" marL="342900" rtl="0" algn="l">
              <a:lnSpc>
                <a:spcPct val="100000"/>
              </a:lnSpc>
              <a:spcBef>
                <a:spcPts val="0"/>
              </a:spcBef>
              <a:spcAft>
                <a:spcPts val="0"/>
              </a:spcAft>
              <a:buClr>
                <a:srgbClr val="000000"/>
              </a:buClr>
              <a:buSzPts val="2000"/>
              <a:buFont typeface="Calibri"/>
              <a:buChar char="•"/>
            </a:pPr>
            <a:r>
              <a:rPr lang="en-US" sz="2000">
                <a:solidFill>
                  <a:srgbClr val="000000"/>
                </a:solidFill>
              </a:rPr>
              <a:t>Transparency and control</a:t>
            </a:r>
            <a:endParaRPr/>
          </a:p>
          <a:p>
            <a:pPr indent="0" lvl="0" marL="0" rtl="0" algn="l">
              <a:lnSpc>
                <a:spcPct val="100000"/>
              </a:lnSpc>
              <a:spcBef>
                <a:spcPts val="0"/>
              </a:spcBef>
              <a:spcAft>
                <a:spcPts val="0"/>
              </a:spcAft>
              <a:buClr>
                <a:schemeClr val="dk1"/>
              </a:buClr>
              <a:buSzPts val="2000"/>
              <a:buNone/>
            </a:pPr>
            <a:r>
              <a:t/>
            </a:r>
            <a:endParaRPr sz="2000">
              <a:solidFill>
                <a:srgbClr val="000000"/>
              </a:solidFill>
            </a:endParaRPr>
          </a:p>
          <a:p>
            <a:pPr indent="-342900" lvl="0" marL="342900" rtl="0" algn="l">
              <a:lnSpc>
                <a:spcPct val="100000"/>
              </a:lnSpc>
              <a:spcBef>
                <a:spcPts val="0"/>
              </a:spcBef>
              <a:spcAft>
                <a:spcPts val="0"/>
              </a:spcAft>
              <a:buClr>
                <a:srgbClr val="000000"/>
              </a:buClr>
              <a:buSzPts val="2000"/>
              <a:buFont typeface="Calibri"/>
              <a:buChar char="•"/>
            </a:pPr>
            <a:r>
              <a:rPr lang="en-US" sz="2000">
                <a:solidFill>
                  <a:srgbClr val="000000"/>
                </a:solidFill>
              </a:rPr>
              <a:t>Scale</a:t>
            </a:r>
            <a:endParaRPr/>
          </a:p>
          <a:p>
            <a:pPr indent="0" lvl="0" marL="0" rtl="0" algn="l">
              <a:lnSpc>
                <a:spcPct val="100000"/>
              </a:lnSpc>
              <a:spcBef>
                <a:spcPts val="0"/>
              </a:spcBef>
              <a:spcAft>
                <a:spcPts val="0"/>
              </a:spcAft>
              <a:buClr>
                <a:schemeClr val="dk1"/>
              </a:buClr>
              <a:buSzPts val="2000"/>
              <a:buNone/>
            </a:pPr>
            <a:r>
              <a:t/>
            </a:r>
            <a:endParaRPr sz="2000">
              <a:solidFill>
                <a:srgbClr val="000000"/>
              </a:solidFill>
            </a:endParaRPr>
          </a:p>
          <a:p>
            <a:pPr indent="-342900" lvl="0" marL="342900" rtl="0" algn="l">
              <a:lnSpc>
                <a:spcPct val="100000"/>
              </a:lnSpc>
              <a:spcBef>
                <a:spcPts val="0"/>
              </a:spcBef>
              <a:spcAft>
                <a:spcPts val="0"/>
              </a:spcAft>
              <a:buClr>
                <a:srgbClr val="000000"/>
              </a:buClr>
              <a:buSzPts val="2000"/>
              <a:buFont typeface="Calibri"/>
              <a:buChar char="•"/>
            </a:pPr>
            <a:r>
              <a:rPr lang="en-US" sz="2000">
                <a:solidFill>
                  <a:srgbClr val="000000"/>
                </a:solidFill>
              </a:rPr>
              <a:t>Gain Insights</a:t>
            </a:r>
            <a:endParaRPr/>
          </a:p>
        </p:txBody>
      </p:sp>
      <p:pic>
        <p:nvPicPr>
          <p:cNvPr descr="https://thumbor.forbes.com/thumbor/960x0/https%3A%2F%2Fblogs-images.forbes.com%2Fjanakirammsv%2Ffiles%2F2018%2F04%2FAutoML-1200x488.jpg" id="1930" name="Google Shape;1930;p156"/>
          <p:cNvPicPr preferRelativeResize="0"/>
          <p:nvPr/>
        </p:nvPicPr>
        <p:blipFill rotWithShape="1">
          <a:blip r:embed="rId3">
            <a:alphaModFix/>
          </a:blip>
          <a:srcRect b="0" l="0" r="0" t="0"/>
          <a:stretch/>
        </p:blipFill>
        <p:spPr>
          <a:xfrm>
            <a:off x="5022942" y="2715337"/>
            <a:ext cx="6330857" cy="2571911"/>
          </a:xfrm>
          <a:prstGeom prst="rect">
            <a:avLst/>
          </a:prstGeom>
          <a:noFill/>
          <a:ln cap="sq" cmpd="sng" w="38100">
            <a:solidFill>
              <a:schemeClr val="accent1"/>
            </a:solidFill>
            <a:prstDash val="solid"/>
            <a:miter lim="800000"/>
            <a:headEnd len="sm" w="sm" type="none"/>
            <a:tailEnd len="sm" w="sm" type="none"/>
          </a:ln>
          <a:effectLst>
            <a:outerShdw blurRad="50800" rotWithShape="0" algn="tl" dir="2700000" dist="38100">
              <a:srgbClr val="000000">
                <a:alpha val="4275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6" name="Shape 876"/>
        <p:cNvGrpSpPr/>
        <p:nvPr/>
      </p:nvGrpSpPr>
      <p:grpSpPr>
        <a:xfrm>
          <a:off x="0" y="0"/>
          <a:ext cx="0" cy="0"/>
          <a:chOff x="0" y="0"/>
          <a:chExt cx="0" cy="0"/>
        </a:xfrm>
      </p:grpSpPr>
      <p:sp>
        <p:nvSpPr>
          <p:cNvPr id="877" name="Google Shape;877;p130"/>
          <p:cNvSpPr/>
          <p:nvPr/>
        </p:nvSpPr>
        <p:spPr>
          <a:xfrm>
            <a:off x="347574" y="1203330"/>
            <a:ext cx="11528400" cy="5337900"/>
          </a:xfrm>
          <a:prstGeom prst="rect">
            <a:avLst/>
          </a:prstGeom>
          <a:noFill/>
          <a:ln cap="flat" cmpd="sng" w="28575">
            <a:solidFill>
              <a:srgbClr val="D9D9D9"/>
            </a:solidFill>
            <a:prstDash val="solid"/>
            <a:round/>
            <a:headEnd len="sm" w="sm" type="none"/>
            <a:tailEnd len="sm" w="sm" type="none"/>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878" name="Google Shape;878;p130"/>
          <p:cNvSpPr txBox="1"/>
          <p:nvPr>
            <p:ph type="title"/>
          </p:nvPr>
        </p:nvSpPr>
        <p:spPr>
          <a:xfrm>
            <a:off x="275550" y="57750"/>
            <a:ext cx="11336100" cy="909000"/>
          </a:xfrm>
          <a:prstGeom prst="rect">
            <a:avLst/>
          </a:prstGeom>
          <a:noFill/>
          <a:ln>
            <a:noFill/>
          </a:ln>
        </p:spPr>
        <p:txBody>
          <a:bodyPr anchorCtr="0" anchor="t" bIns="0" lIns="0" spcFirstLastPara="1" rIns="0" wrap="square" tIns="164575">
            <a:noAutofit/>
          </a:bodyPr>
          <a:lstStyle/>
          <a:p>
            <a:pPr indent="0" lvl="0" marL="0" rtl="0" algn="l">
              <a:lnSpc>
                <a:spcPct val="90000"/>
              </a:lnSpc>
              <a:spcBef>
                <a:spcPts val="0"/>
              </a:spcBef>
              <a:spcAft>
                <a:spcPts val="0"/>
              </a:spcAft>
              <a:buClr>
                <a:srgbClr val="000000"/>
              </a:buClr>
              <a:buSzPts val="3700"/>
              <a:buFont typeface="Quattrocento Sans"/>
              <a:buNone/>
            </a:pPr>
            <a:r>
              <a:rPr b="1" lang="en-US" sz="4500">
                <a:latin typeface="Calibri"/>
                <a:ea typeface="Calibri"/>
                <a:cs typeface="Calibri"/>
                <a:sym typeface="Calibri"/>
              </a:rPr>
              <a:t>Machine Learning on Azure</a:t>
            </a:r>
            <a:endParaRPr b="1" sz="4500">
              <a:latin typeface="Calibri"/>
              <a:ea typeface="Calibri"/>
              <a:cs typeface="Calibri"/>
              <a:sym typeface="Calibri"/>
            </a:endParaRPr>
          </a:p>
        </p:txBody>
      </p:sp>
      <p:sp>
        <p:nvSpPr>
          <p:cNvPr id="879" name="Google Shape;879;p130"/>
          <p:cNvSpPr/>
          <p:nvPr/>
        </p:nvSpPr>
        <p:spPr>
          <a:xfrm>
            <a:off x="3245987" y="6153784"/>
            <a:ext cx="6533316" cy="645179"/>
          </a:xfrm>
          <a:prstGeom prst="rect">
            <a:avLst/>
          </a:prstGeom>
          <a:solidFill>
            <a:schemeClr val="accent5"/>
          </a:solid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b="0" i="0" sz="2400" u="none" cap="none" strike="noStrike">
              <a:solidFill>
                <a:srgbClr val="FFFFFF"/>
              </a:solidFill>
              <a:latin typeface="Quattrocento Sans"/>
              <a:ea typeface="Quattrocento Sans"/>
              <a:cs typeface="Quattrocento Sans"/>
              <a:sym typeface="Quattrocento Sans"/>
            </a:endParaRPr>
          </a:p>
        </p:txBody>
      </p:sp>
      <p:grpSp>
        <p:nvGrpSpPr>
          <p:cNvPr id="880" name="Google Shape;880;p130"/>
          <p:cNvGrpSpPr/>
          <p:nvPr/>
        </p:nvGrpSpPr>
        <p:grpSpPr>
          <a:xfrm>
            <a:off x="515302" y="1163199"/>
            <a:ext cx="11192945" cy="4870382"/>
            <a:chOff x="509501" y="1346897"/>
            <a:chExt cx="11194064" cy="4870869"/>
          </a:xfrm>
        </p:grpSpPr>
        <p:grpSp>
          <p:nvGrpSpPr>
            <p:cNvPr id="881" name="Google Shape;881;p130"/>
            <p:cNvGrpSpPr/>
            <p:nvPr/>
          </p:nvGrpSpPr>
          <p:grpSpPr>
            <a:xfrm>
              <a:off x="509501" y="1346897"/>
              <a:ext cx="11194064" cy="4870869"/>
              <a:chOff x="509501" y="1346897"/>
              <a:chExt cx="11194064" cy="4870869"/>
            </a:xfrm>
          </p:grpSpPr>
          <p:sp>
            <p:nvSpPr>
              <p:cNvPr id="882" name="Google Shape;882;p130"/>
              <p:cNvSpPr/>
              <p:nvPr/>
            </p:nvSpPr>
            <p:spPr>
              <a:xfrm>
                <a:off x="6954243" y="1346897"/>
                <a:ext cx="4749322" cy="4792101"/>
              </a:xfrm>
              <a:prstGeom prst="rect">
                <a:avLst/>
              </a:prstGeom>
              <a:solidFill>
                <a:schemeClr val="lt2"/>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b="0" i="0" sz="1400" u="none" cap="none" strike="noStrike">
                  <a:solidFill>
                    <a:srgbClr val="FFFFFF"/>
                  </a:solidFill>
                  <a:latin typeface="Quattrocento Sans"/>
                  <a:ea typeface="Quattrocento Sans"/>
                  <a:cs typeface="Quattrocento Sans"/>
                  <a:sym typeface="Quattrocento Sans"/>
                </a:endParaRPr>
              </a:p>
            </p:txBody>
          </p:sp>
          <p:sp>
            <p:nvSpPr>
              <p:cNvPr id="883" name="Google Shape;883;p130"/>
              <p:cNvSpPr/>
              <p:nvPr/>
            </p:nvSpPr>
            <p:spPr>
              <a:xfrm>
                <a:off x="529597" y="1423106"/>
                <a:ext cx="6424500" cy="844200"/>
              </a:xfrm>
              <a:prstGeom prst="rect">
                <a:avLst/>
              </a:prstGeom>
              <a:solidFill>
                <a:schemeClr val="lt1"/>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rPr b="1" i="0" lang="en-US" sz="2000" u="none" cap="none" strike="noStrike">
                    <a:solidFill>
                      <a:srgbClr val="000000"/>
                    </a:solidFill>
                    <a:latin typeface="Calibri"/>
                    <a:ea typeface="Calibri"/>
                    <a:cs typeface="Calibri"/>
                    <a:sym typeface="Calibri"/>
                  </a:rPr>
                  <a:t>Domain Specific Pretrained Models</a:t>
                </a:r>
                <a:endParaRPr sz="2000">
                  <a:latin typeface="Calibri"/>
                  <a:ea typeface="Calibri"/>
                  <a:cs typeface="Calibri"/>
                  <a:sym typeface="Calibri"/>
                </a:endParaRPr>
              </a:p>
              <a:p>
                <a:pPr indent="0" lvl="0" marL="0" marR="0" rtl="0" algn="l">
                  <a:spcBef>
                    <a:spcPts val="0"/>
                  </a:spcBef>
                  <a:spcAft>
                    <a:spcPts val="0"/>
                  </a:spcAft>
                  <a:buNone/>
                </a:pPr>
                <a:r>
                  <a:rPr i="0" lang="en-US" sz="2000" u="none" cap="none" strike="noStrike">
                    <a:solidFill>
                      <a:schemeClr val="dk1"/>
                    </a:solidFill>
                    <a:latin typeface="Calibri"/>
                    <a:ea typeface="Calibri"/>
                    <a:cs typeface="Calibri"/>
                    <a:sym typeface="Calibri"/>
                  </a:rPr>
                  <a:t>To reduce time to market</a:t>
                </a:r>
                <a:endParaRPr sz="2000">
                  <a:latin typeface="Calibri"/>
                  <a:ea typeface="Calibri"/>
                  <a:cs typeface="Calibri"/>
                  <a:sym typeface="Calibri"/>
                </a:endParaRPr>
              </a:p>
            </p:txBody>
          </p:sp>
          <p:sp>
            <p:nvSpPr>
              <p:cNvPr id="884" name="Google Shape;884;p130"/>
              <p:cNvSpPr txBox="1"/>
              <p:nvPr/>
            </p:nvSpPr>
            <p:spPr>
              <a:xfrm>
                <a:off x="7013689" y="4766429"/>
                <a:ext cx="1118768" cy="346633"/>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0" i="0" lang="en-US" sz="900" u="none" cap="none" strike="noStrike">
                    <a:solidFill>
                      <a:srgbClr val="000000"/>
                    </a:solidFill>
                    <a:latin typeface="Quattrocento Sans"/>
                    <a:ea typeface="Quattrocento Sans"/>
                    <a:cs typeface="Quattrocento Sans"/>
                    <a:sym typeface="Quattrocento Sans"/>
                  </a:rPr>
                  <a:t>Azure </a:t>
                </a:r>
                <a:br>
                  <a:rPr b="0" i="0" lang="en-US" sz="900" u="none" cap="none" strike="noStrike">
                    <a:solidFill>
                      <a:srgbClr val="000000"/>
                    </a:solidFill>
                    <a:latin typeface="Quattrocento Sans"/>
                    <a:ea typeface="Quattrocento Sans"/>
                    <a:cs typeface="Quattrocento Sans"/>
                    <a:sym typeface="Quattrocento Sans"/>
                  </a:rPr>
                </a:br>
                <a:r>
                  <a:rPr b="0" i="0" lang="en-US" sz="900" u="none" cap="none" strike="noStrike">
                    <a:solidFill>
                      <a:srgbClr val="000000"/>
                    </a:solidFill>
                    <a:latin typeface="Quattrocento Sans"/>
                    <a:ea typeface="Quattrocento Sans"/>
                    <a:cs typeface="Quattrocento Sans"/>
                    <a:sym typeface="Quattrocento Sans"/>
                  </a:rPr>
                  <a:t>Databricks</a:t>
                </a:r>
                <a:endParaRPr/>
              </a:p>
            </p:txBody>
          </p:sp>
          <p:sp>
            <p:nvSpPr>
              <p:cNvPr id="885" name="Google Shape;885;p130"/>
              <p:cNvSpPr txBox="1"/>
              <p:nvPr/>
            </p:nvSpPr>
            <p:spPr>
              <a:xfrm>
                <a:off x="10570848" y="4766429"/>
                <a:ext cx="1118768" cy="346633"/>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0" i="0" lang="en-US" sz="900" u="none" cap="none" strike="noStrike">
                    <a:solidFill>
                      <a:srgbClr val="000000"/>
                    </a:solidFill>
                    <a:latin typeface="Quattrocento Sans"/>
                    <a:ea typeface="Quattrocento Sans"/>
                    <a:cs typeface="Quattrocento Sans"/>
                    <a:sym typeface="Quattrocento Sans"/>
                  </a:rPr>
                  <a:t>Machine </a:t>
                </a:r>
                <a:br>
                  <a:rPr b="0" i="0" lang="en-US" sz="900" u="none" cap="none" strike="noStrike">
                    <a:solidFill>
                      <a:srgbClr val="000000"/>
                    </a:solidFill>
                    <a:latin typeface="Quattrocento Sans"/>
                    <a:ea typeface="Quattrocento Sans"/>
                    <a:cs typeface="Quattrocento Sans"/>
                    <a:sym typeface="Quattrocento Sans"/>
                  </a:rPr>
                </a:br>
                <a:r>
                  <a:rPr b="0" i="0" lang="en-US" sz="900" u="none" cap="none" strike="noStrike">
                    <a:solidFill>
                      <a:srgbClr val="000000"/>
                    </a:solidFill>
                    <a:latin typeface="Quattrocento Sans"/>
                    <a:ea typeface="Quattrocento Sans"/>
                    <a:cs typeface="Quattrocento Sans"/>
                    <a:sym typeface="Quattrocento Sans"/>
                  </a:rPr>
                  <a:t>Learning VMs</a:t>
                </a:r>
                <a:endParaRPr/>
              </a:p>
            </p:txBody>
          </p:sp>
          <p:sp>
            <p:nvSpPr>
              <p:cNvPr id="886" name="Google Shape;886;p130"/>
              <p:cNvSpPr/>
              <p:nvPr/>
            </p:nvSpPr>
            <p:spPr>
              <a:xfrm>
                <a:off x="529596" y="3283034"/>
                <a:ext cx="6423222" cy="844198"/>
              </a:xfrm>
              <a:prstGeom prst="rect">
                <a:avLst/>
              </a:prstGeom>
              <a:solidFill>
                <a:schemeClr val="lt1"/>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rPr b="1" i="0" lang="en-US" sz="2000" u="none" cap="none" strike="noStrike">
                    <a:solidFill>
                      <a:srgbClr val="000000"/>
                    </a:solidFill>
                    <a:latin typeface="Calibri"/>
                    <a:ea typeface="Calibri"/>
                    <a:cs typeface="Calibri"/>
                    <a:sym typeface="Calibri"/>
                  </a:rPr>
                  <a:t>Popular Frameworks</a:t>
                </a:r>
                <a:endParaRPr sz="2000">
                  <a:latin typeface="Calibri"/>
                  <a:ea typeface="Calibri"/>
                  <a:cs typeface="Calibri"/>
                  <a:sym typeface="Calibri"/>
                </a:endParaRPr>
              </a:p>
              <a:p>
                <a:pPr indent="0" lvl="0" marL="0" marR="0" rtl="0" algn="l">
                  <a:spcBef>
                    <a:spcPts val="0"/>
                  </a:spcBef>
                  <a:spcAft>
                    <a:spcPts val="0"/>
                  </a:spcAft>
                  <a:buNone/>
                </a:pPr>
                <a:r>
                  <a:rPr i="0" lang="en-US" sz="2000" u="none" cap="none" strike="noStrike">
                    <a:solidFill>
                      <a:srgbClr val="000000"/>
                    </a:solidFill>
                    <a:latin typeface="Calibri"/>
                    <a:ea typeface="Calibri"/>
                    <a:cs typeface="Calibri"/>
                    <a:sym typeface="Calibri"/>
                  </a:rPr>
                  <a:t>To build machine learning and deep learning solutions </a:t>
                </a:r>
                <a:endParaRPr sz="2000">
                  <a:latin typeface="Calibri"/>
                  <a:ea typeface="Calibri"/>
                  <a:cs typeface="Calibri"/>
                  <a:sym typeface="Calibri"/>
                </a:endParaRPr>
              </a:p>
            </p:txBody>
          </p:sp>
          <p:sp>
            <p:nvSpPr>
              <p:cNvPr id="887" name="Google Shape;887;p130"/>
              <p:cNvSpPr txBox="1"/>
              <p:nvPr/>
            </p:nvSpPr>
            <p:spPr>
              <a:xfrm>
                <a:off x="8228198" y="3846520"/>
                <a:ext cx="1076060" cy="219484"/>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0" i="0" lang="en-US" sz="900" u="none" cap="none" strike="noStrike">
                    <a:solidFill>
                      <a:srgbClr val="000000"/>
                    </a:solidFill>
                    <a:latin typeface="Quattrocento Sans"/>
                    <a:ea typeface="Quattrocento Sans"/>
                    <a:cs typeface="Quattrocento Sans"/>
                    <a:sym typeface="Quattrocento Sans"/>
                  </a:rPr>
                  <a:t>TensorFlow</a:t>
                </a:r>
                <a:endParaRPr/>
              </a:p>
            </p:txBody>
          </p:sp>
          <p:sp>
            <p:nvSpPr>
              <p:cNvPr id="888" name="Google Shape;888;p130"/>
              <p:cNvSpPr txBox="1"/>
              <p:nvPr/>
            </p:nvSpPr>
            <p:spPr>
              <a:xfrm>
                <a:off x="7035043" y="3846520"/>
                <a:ext cx="1076060" cy="219484"/>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0" i="0" lang="en-US" sz="900" u="none" cap="none" strike="noStrike">
                    <a:solidFill>
                      <a:srgbClr val="000000"/>
                    </a:solidFill>
                    <a:latin typeface="Quattrocento Sans"/>
                    <a:ea typeface="Quattrocento Sans"/>
                    <a:cs typeface="Quattrocento Sans"/>
                    <a:sym typeface="Quattrocento Sans"/>
                  </a:rPr>
                  <a:t>PyTorch</a:t>
                </a:r>
                <a:endParaRPr/>
              </a:p>
            </p:txBody>
          </p:sp>
          <p:sp>
            <p:nvSpPr>
              <p:cNvPr id="889" name="Google Shape;889;p130"/>
              <p:cNvSpPr txBox="1"/>
              <p:nvPr/>
            </p:nvSpPr>
            <p:spPr>
              <a:xfrm>
                <a:off x="10592202" y="3846520"/>
                <a:ext cx="1076060" cy="219484"/>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0" i="0" lang="en-US" sz="900" u="none" cap="none" strike="noStrike">
                    <a:solidFill>
                      <a:srgbClr val="000000"/>
                    </a:solidFill>
                    <a:latin typeface="Quattrocento Sans"/>
                    <a:ea typeface="Quattrocento Sans"/>
                    <a:cs typeface="Quattrocento Sans"/>
                    <a:sym typeface="Quattrocento Sans"/>
                  </a:rPr>
                  <a:t>ONNX</a:t>
                </a:r>
                <a:endParaRPr/>
              </a:p>
            </p:txBody>
          </p:sp>
          <p:sp>
            <p:nvSpPr>
              <p:cNvPr id="890" name="Google Shape;890;p130"/>
              <p:cNvSpPr txBox="1"/>
              <p:nvPr/>
            </p:nvSpPr>
            <p:spPr>
              <a:xfrm>
                <a:off x="8630452" y="4766429"/>
                <a:ext cx="1315630" cy="346633"/>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0" i="0" lang="en-US" sz="900" u="none" cap="none" strike="noStrike">
                    <a:solidFill>
                      <a:srgbClr val="000000"/>
                    </a:solidFill>
                    <a:latin typeface="Quattrocento Sans"/>
                    <a:ea typeface="Quattrocento Sans"/>
                    <a:cs typeface="Quattrocento Sans"/>
                    <a:sym typeface="Quattrocento Sans"/>
                  </a:rPr>
                  <a:t>Azure Machine Learning</a:t>
                </a:r>
                <a:endParaRPr/>
              </a:p>
            </p:txBody>
          </p:sp>
          <p:sp>
            <p:nvSpPr>
              <p:cNvPr id="891" name="Google Shape;891;p130"/>
              <p:cNvSpPr txBox="1"/>
              <p:nvPr/>
            </p:nvSpPr>
            <p:spPr>
              <a:xfrm>
                <a:off x="9585274" y="1873130"/>
                <a:ext cx="753138" cy="219484"/>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0" i="0" lang="en-US" sz="900" u="none" cap="none" strike="noStrike">
                    <a:solidFill>
                      <a:srgbClr val="000000"/>
                    </a:solidFill>
                    <a:latin typeface="Quattrocento Sans"/>
                    <a:ea typeface="Quattrocento Sans"/>
                    <a:cs typeface="Quattrocento Sans"/>
                    <a:sym typeface="Quattrocento Sans"/>
                  </a:rPr>
                  <a:t>Language</a:t>
                </a:r>
                <a:endParaRPr/>
              </a:p>
            </p:txBody>
          </p:sp>
          <p:sp>
            <p:nvSpPr>
              <p:cNvPr id="892" name="Google Shape;892;p130"/>
              <p:cNvSpPr txBox="1"/>
              <p:nvPr/>
            </p:nvSpPr>
            <p:spPr>
              <a:xfrm>
                <a:off x="8423733" y="1873130"/>
                <a:ext cx="684991" cy="219484"/>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0" i="0" lang="en-US" sz="900" u="none" cap="none" strike="noStrike">
                    <a:solidFill>
                      <a:srgbClr val="000000"/>
                    </a:solidFill>
                    <a:latin typeface="Quattrocento Sans"/>
                    <a:ea typeface="Quattrocento Sans"/>
                    <a:cs typeface="Quattrocento Sans"/>
                    <a:sym typeface="Quattrocento Sans"/>
                  </a:rPr>
                  <a:t>Speech</a:t>
                </a:r>
                <a:endParaRPr/>
              </a:p>
            </p:txBody>
          </p:sp>
          <p:sp>
            <p:nvSpPr>
              <p:cNvPr id="893" name="Google Shape;893;p130"/>
              <p:cNvSpPr/>
              <p:nvPr/>
            </p:nvSpPr>
            <p:spPr>
              <a:xfrm>
                <a:off x="8613464" y="1537775"/>
                <a:ext cx="308522" cy="206710"/>
              </a:xfrm>
              <a:prstGeom prst="wedgeRoundRectCallout">
                <a:avLst>
                  <a:gd fmla="val 30853" name="adj1"/>
                  <a:gd fmla="val 79643" name="adj2"/>
                  <a:gd fmla="val 16667" name="adj3"/>
                </a:avLst>
              </a:prstGeom>
              <a:noFill/>
              <a:ln cap="flat" cmpd="sng" w="12700">
                <a:solidFill>
                  <a:schemeClr val="dk2"/>
                </a:solidFill>
                <a:prstDash val="solid"/>
                <a:round/>
                <a:headEnd len="sm" w="sm" type="none"/>
                <a:tailEnd len="sm" w="sm" type="none"/>
              </a:ln>
            </p:spPr>
            <p:txBody>
              <a:bodyPr anchorCtr="0" anchor="b" bIns="0" lIns="0" spcFirstLastPara="1" rIns="0" wrap="square" tIns="0">
                <a:noAutofit/>
              </a:bodyPr>
              <a:lstStyle/>
              <a:p>
                <a:pPr indent="0" lvl="0" marL="0" marR="0" rtl="0" algn="ctr">
                  <a:lnSpc>
                    <a:spcPct val="90000"/>
                  </a:lnSpc>
                  <a:spcBef>
                    <a:spcPts val="0"/>
                  </a:spcBef>
                  <a:spcAft>
                    <a:spcPts val="0"/>
                  </a:spcAft>
                  <a:buNone/>
                </a:pPr>
                <a:r>
                  <a:rPr b="0" i="0" lang="en-US" sz="1400" u="none" cap="none" strike="noStrike">
                    <a:solidFill>
                      <a:srgbClr val="0078D4"/>
                    </a:solidFill>
                    <a:latin typeface="Quattrocento Sans"/>
                    <a:ea typeface="Quattrocento Sans"/>
                    <a:cs typeface="Quattrocento Sans"/>
                    <a:sym typeface="Quattrocento Sans"/>
                  </a:rPr>
                  <a:t>…</a:t>
                </a:r>
                <a:endParaRPr/>
              </a:p>
            </p:txBody>
          </p:sp>
          <p:sp>
            <p:nvSpPr>
              <p:cNvPr id="894" name="Google Shape;894;p130"/>
              <p:cNvSpPr txBox="1"/>
              <p:nvPr/>
            </p:nvSpPr>
            <p:spPr>
              <a:xfrm>
                <a:off x="10757924" y="1873130"/>
                <a:ext cx="744616" cy="219484"/>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0" i="0" lang="en-US" sz="900" u="none" cap="none" strike="noStrike">
                    <a:solidFill>
                      <a:srgbClr val="000000"/>
                    </a:solidFill>
                    <a:latin typeface="Quattrocento Sans"/>
                    <a:ea typeface="Quattrocento Sans"/>
                    <a:cs typeface="Quattrocento Sans"/>
                    <a:sym typeface="Quattrocento Sans"/>
                  </a:rPr>
                  <a:t>Search</a:t>
                </a:r>
                <a:endParaRPr/>
              </a:p>
            </p:txBody>
          </p:sp>
          <p:sp>
            <p:nvSpPr>
              <p:cNvPr id="895" name="Google Shape;895;p130"/>
              <p:cNvSpPr txBox="1"/>
              <p:nvPr/>
            </p:nvSpPr>
            <p:spPr>
              <a:xfrm>
                <a:off x="7230578" y="1873130"/>
                <a:ext cx="684991" cy="219484"/>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0" i="0" lang="en-US" sz="900" u="none" cap="none" strike="noStrike">
                    <a:solidFill>
                      <a:srgbClr val="000000"/>
                    </a:solidFill>
                    <a:latin typeface="Quattrocento Sans"/>
                    <a:ea typeface="Quattrocento Sans"/>
                    <a:cs typeface="Quattrocento Sans"/>
                    <a:sym typeface="Quattrocento Sans"/>
                  </a:rPr>
                  <a:t>Vision</a:t>
                </a:r>
                <a:endParaRPr/>
              </a:p>
            </p:txBody>
          </p:sp>
          <p:sp>
            <p:nvSpPr>
              <p:cNvPr id="896" name="Google Shape;896;p130"/>
              <p:cNvSpPr/>
              <p:nvPr/>
            </p:nvSpPr>
            <p:spPr>
              <a:xfrm>
                <a:off x="509501" y="4283417"/>
                <a:ext cx="6423222" cy="844198"/>
              </a:xfrm>
              <a:prstGeom prst="rect">
                <a:avLst/>
              </a:prstGeom>
              <a:solidFill>
                <a:schemeClr val="lt1"/>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rPr b="1" i="0" lang="en-US" sz="2000" u="none" cap="none" strike="noStrike">
                    <a:solidFill>
                      <a:srgbClr val="000000"/>
                    </a:solidFill>
                    <a:latin typeface="Calibri"/>
                    <a:ea typeface="Calibri"/>
                    <a:cs typeface="Calibri"/>
                    <a:sym typeface="Calibri"/>
                  </a:rPr>
                  <a:t>Productive Services</a:t>
                </a:r>
                <a:endParaRPr sz="2000">
                  <a:latin typeface="Calibri"/>
                  <a:ea typeface="Calibri"/>
                  <a:cs typeface="Calibri"/>
                  <a:sym typeface="Calibri"/>
                </a:endParaRPr>
              </a:p>
              <a:p>
                <a:pPr indent="0" lvl="0" marL="0" marR="0" rtl="0" algn="l">
                  <a:spcBef>
                    <a:spcPts val="0"/>
                  </a:spcBef>
                  <a:spcAft>
                    <a:spcPts val="0"/>
                  </a:spcAft>
                  <a:buNone/>
                </a:pPr>
                <a:r>
                  <a:rPr i="0" lang="en-US" sz="2000" u="none" cap="none" strike="noStrike">
                    <a:solidFill>
                      <a:srgbClr val="000000"/>
                    </a:solidFill>
                    <a:latin typeface="Calibri"/>
                    <a:ea typeface="Calibri"/>
                    <a:cs typeface="Calibri"/>
                    <a:sym typeface="Calibri"/>
                  </a:rPr>
                  <a:t>To empower data science and development teams</a:t>
                </a:r>
                <a:endParaRPr sz="2000">
                  <a:latin typeface="Calibri"/>
                  <a:ea typeface="Calibri"/>
                  <a:cs typeface="Calibri"/>
                  <a:sym typeface="Calibri"/>
                </a:endParaRPr>
              </a:p>
            </p:txBody>
          </p:sp>
          <p:sp>
            <p:nvSpPr>
              <p:cNvPr id="897" name="Google Shape;897;p130"/>
              <p:cNvSpPr/>
              <p:nvPr/>
            </p:nvSpPr>
            <p:spPr>
              <a:xfrm>
                <a:off x="510876" y="5294811"/>
                <a:ext cx="6423222" cy="844198"/>
              </a:xfrm>
              <a:prstGeom prst="rect">
                <a:avLst/>
              </a:prstGeom>
              <a:solidFill>
                <a:schemeClr val="lt1"/>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rPr b="1" i="0" lang="en-US" sz="2000" u="none" cap="none" strike="noStrike">
                    <a:solidFill>
                      <a:srgbClr val="000000"/>
                    </a:solidFill>
                    <a:latin typeface="Calibri"/>
                    <a:ea typeface="Calibri"/>
                    <a:cs typeface="Calibri"/>
                    <a:sym typeface="Calibri"/>
                  </a:rPr>
                  <a:t>Powerful Infrastructure</a:t>
                </a:r>
                <a:endParaRPr sz="2000">
                  <a:latin typeface="Calibri"/>
                  <a:ea typeface="Calibri"/>
                  <a:cs typeface="Calibri"/>
                  <a:sym typeface="Calibri"/>
                </a:endParaRPr>
              </a:p>
              <a:p>
                <a:pPr indent="0" lvl="0" marL="0" marR="0" rtl="0" algn="l">
                  <a:spcBef>
                    <a:spcPts val="0"/>
                  </a:spcBef>
                  <a:spcAft>
                    <a:spcPts val="0"/>
                  </a:spcAft>
                  <a:buNone/>
                </a:pPr>
                <a:r>
                  <a:rPr i="0" lang="en-US" sz="2000" u="none" cap="none" strike="noStrike">
                    <a:solidFill>
                      <a:srgbClr val="000000"/>
                    </a:solidFill>
                    <a:latin typeface="Calibri"/>
                    <a:ea typeface="Calibri"/>
                    <a:cs typeface="Calibri"/>
                    <a:sym typeface="Calibri"/>
                  </a:rPr>
                  <a:t>To accelerate deep learning</a:t>
                </a:r>
                <a:endParaRPr sz="2000">
                  <a:latin typeface="Calibri"/>
                  <a:ea typeface="Calibri"/>
                  <a:cs typeface="Calibri"/>
                  <a:sym typeface="Calibri"/>
                </a:endParaRPr>
              </a:p>
            </p:txBody>
          </p:sp>
          <p:sp>
            <p:nvSpPr>
              <p:cNvPr id="898" name="Google Shape;898;p130"/>
              <p:cNvSpPr/>
              <p:nvPr/>
            </p:nvSpPr>
            <p:spPr>
              <a:xfrm>
                <a:off x="9654023" y="3885762"/>
                <a:ext cx="615640" cy="138519"/>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0" i="0" lang="en-US" sz="900" u="none" cap="none" strike="noStrike">
                    <a:solidFill>
                      <a:srgbClr val="000000"/>
                    </a:solidFill>
                    <a:latin typeface="Quattrocento Sans"/>
                    <a:ea typeface="Quattrocento Sans"/>
                    <a:cs typeface="Quattrocento Sans"/>
                    <a:sym typeface="Quattrocento Sans"/>
                  </a:rPr>
                  <a:t>Scikit-Learn</a:t>
                </a:r>
                <a:endParaRPr/>
              </a:p>
            </p:txBody>
          </p:sp>
          <p:sp>
            <p:nvSpPr>
              <p:cNvPr id="899" name="Google Shape;899;p130"/>
              <p:cNvSpPr/>
              <p:nvPr/>
            </p:nvSpPr>
            <p:spPr>
              <a:xfrm>
                <a:off x="7336597" y="2883121"/>
                <a:ext cx="472953" cy="138519"/>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0" i="0" lang="en-US" sz="900" u="none" cap="none" strike="noStrike">
                    <a:solidFill>
                      <a:srgbClr val="000000"/>
                    </a:solidFill>
                    <a:latin typeface="Quattrocento Sans"/>
                    <a:ea typeface="Quattrocento Sans"/>
                    <a:cs typeface="Quattrocento Sans"/>
                    <a:sym typeface="Quattrocento Sans"/>
                  </a:rPr>
                  <a:t>PyCharm</a:t>
                </a:r>
                <a:endParaRPr/>
              </a:p>
            </p:txBody>
          </p:sp>
          <p:sp>
            <p:nvSpPr>
              <p:cNvPr id="900" name="Google Shape;900;p130"/>
              <p:cNvSpPr/>
              <p:nvPr/>
            </p:nvSpPr>
            <p:spPr>
              <a:xfrm>
                <a:off x="8572237" y="2883121"/>
                <a:ext cx="387983" cy="138519"/>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0" i="0" lang="en-US" sz="900" u="none" cap="none" strike="noStrike">
                    <a:solidFill>
                      <a:srgbClr val="000000"/>
                    </a:solidFill>
                    <a:latin typeface="Quattrocento Sans"/>
                    <a:ea typeface="Quattrocento Sans"/>
                    <a:cs typeface="Quattrocento Sans"/>
                    <a:sym typeface="Quattrocento Sans"/>
                  </a:rPr>
                  <a:t>Jupyter</a:t>
                </a:r>
                <a:endParaRPr/>
              </a:p>
            </p:txBody>
          </p:sp>
          <p:sp>
            <p:nvSpPr>
              <p:cNvPr id="901" name="Google Shape;901;p130"/>
              <p:cNvSpPr/>
              <p:nvPr/>
            </p:nvSpPr>
            <p:spPr>
              <a:xfrm>
                <a:off x="524118" y="2312299"/>
                <a:ext cx="6423222" cy="844198"/>
              </a:xfrm>
              <a:prstGeom prst="rect">
                <a:avLst/>
              </a:prstGeom>
              <a:solidFill>
                <a:schemeClr val="lt1"/>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rPr b="1" i="0" lang="en-US" sz="2000" u="none" cap="none" strike="noStrike">
                    <a:solidFill>
                      <a:srgbClr val="000000"/>
                    </a:solidFill>
                    <a:latin typeface="Calibri"/>
                    <a:ea typeface="Calibri"/>
                    <a:cs typeface="Calibri"/>
                    <a:sym typeface="Calibri"/>
                  </a:rPr>
                  <a:t>Familiar Data Science Tools</a:t>
                </a:r>
                <a:endParaRPr sz="2000">
                  <a:latin typeface="Calibri"/>
                  <a:ea typeface="Calibri"/>
                  <a:cs typeface="Calibri"/>
                  <a:sym typeface="Calibri"/>
                </a:endParaRPr>
              </a:p>
              <a:p>
                <a:pPr indent="0" lvl="0" marL="0" marR="0" rtl="0" algn="l">
                  <a:spcBef>
                    <a:spcPts val="0"/>
                  </a:spcBef>
                  <a:spcAft>
                    <a:spcPts val="0"/>
                  </a:spcAft>
                  <a:buNone/>
                </a:pPr>
                <a:r>
                  <a:rPr i="0" lang="en-US" sz="2000" u="none" cap="none" strike="noStrike">
                    <a:solidFill>
                      <a:schemeClr val="dk1"/>
                    </a:solidFill>
                    <a:latin typeface="Calibri"/>
                    <a:ea typeface="Calibri"/>
                    <a:cs typeface="Calibri"/>
                    <a:sym typeface="Calibri"/>
                  </a:rPr>
                  <a:t>To simplify model development</a:t>
                </a:r>
                <a:endParaRPr sz="2000">
                  <a:latin typeface="Calibri"/>
                  <a:ea typeface="Calibri"/>
                  <a:cs typeface="Calibri"/>
                  <a:sym typeface="Calibri"/>
                </a:endParaRPr>
              </a:p>
            </p:txBody>
          </p:sp>
          <p:sp>
            <p:nvSpPr>
              <p:cNvPr id="902" name="Google Shape;902;p130"/>
              <p:cNvSpPr/>
              <p:nvPr/>
            </p:nvSpPr>
            <p:spPr>
              <a:xfrm>
                <a:off x="9468049" y="2888163"/>
                <a:ext cx="987591" cy="138519"/>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0" i="0" lang="en-US" sz="900" u="none" cap="none" strike="noStrike">
                    <a:solidFill>
                      <a:srgbClr val="000000"/>
                    </a:solidFill>
                    <a:latin typeface="Quattrocento Sans"/>
                    <a:ea typeface="Quattrocento Sans"/>
                    <a:cs typeface="Quattrocento Sans"/>
                    <a:sym typeface="Quattrocento Sans"/>
                  </a:rPr>
                  <a:t>Visual Studio Code</a:t>
                </a:r>
                <a:endParaRPr/>
              </a:p>
            </p:txBody>
          </p:sp>
          <p:sp>
            <p:nvSpPr>
              <p:cNvPr id="903" name="Google Shape;903;p130"/>
              <p:cNvSpPr/>
              <p:nvPr/>
            </p:nvSpPr>
            <p:spPr>
              <a:xfrm>
                <a:off x="10747862" y="2882400"/>
                <a:ext cx="764741" cy="138519"/>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0" i="0" lang="en-US" sz="900" u="none" cap="none" strike="noStrike">
                    <a:solidFill>
                      <a:srgbClr val="000000"/>
                    </a:solidFill>
                    <a:latin typeface="Quattrocento Sans"/>
                    <a:ea typeface="Quattrocento Sans"/>
                    <a:cs typeface="Quattrocento Sans"/>
                    <a:sym typeface="Quattrocento Sans"/>
                  </a:rPr>
                  <a:t>Command line</a:t>
                </a:r>
                <a:endParaRPr/>
              </a:p>
            </p:txBody>
          </p:sp>
          <p:sp>
            <p:nvSpPr>
              <p:cNvPr id="904" name="Google Shape;904;p130"/>
              <p:cNvSpPr/>
              <p:nvPr/>
            </p:nvSpPr>
            <p:spPr>
              <a:xfrm>
                <a:off x="7402352" y="1566887"/>
                <a:ext cx="341442" cy="189450"/>
              </a:xfrm>
              <a:custGeom>
                <a:rect b="b" l="l" r="r" t="t"/>
                <a:pathLst>
                  <a:path extrusionOk="0" h="191" w="346">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cap="flat" cmpd="sng" w="1270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1A1A1A"/>
                  </a:solidFill>
                  <a:latin typeface="Quattrocento Sans"/>
                  <a:ea typeface="Quattrocento Sans"/>
                  <a:cs typeface="Quattrocento Sans"/>
                  <a:sym typeface="Quattrocento Sans"/>
                </a:endParaRPr>
              </a:p>
            </p:txBody>
          </p:sp>
          <p:pic>
            <p:nvPicPr>
              <p:cNvPr id="905" name="Google Shape;905;p130"/>
              <p:cNvPicPr preferRelativeResize="0"/>
              <p:nvPr/>
            </p:nvPicPr>
            <p:blipFill rotWithShape="1">
              <a:blip r:embed="rId3">
                <a:alphaModFix/>
              </a:blip>
              <a:srcRect b="0" l="0" r="0" t="0"/>
              <a:stretch/>
            </p:blipFill>
            <p:spPr>
              <a:xfrm>
                <a:off x="9775424" y="1514472"/>
                <a:ext cx="317823" cy="294280"/>
              </a:xfrm>
              <a:prstGeom prst="rect">
                <a:avLst/>
              </a:prstGeom>
              <a:noFill/>
              <a:ln>
                <a:noFill/>
              </a:ln>
            </p:spPr>
          </p:pic>
          <p:sp>
            <p:nvSpPr>
              <p:cNvPr id="906" name="Google Shape;906;p130"/>
              <p:cNvSpPr/>
              <p:nvPr/>
            </p:nvSpPr>
            <p:spPr>
              <a:xfrm>
                <a:off x="10985371" y="1519519"/>
                <a:ext cx="289723" cy="284187"/>
              </a:xfrm>
              <a:custGeom>
                <a:rect b="b" l="l" r="r" t="t"/>
                <a:pathLst>
                  <a:path extrusionOk="0" h="338" w="343">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cap="flat" cmpd="sng" w="1270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1A1A1A"/>
                  </a:solidFill>
                  <a:latin typeface="Quattrocento Sans"/>
                  <a:ea typeface="Quattrocento Sans"/>
                  <a:cs typeface="Quattrocento Sans"/>
                  <a:sym typeface="Quattrocento Sans"/>
                </a:endParaRPr>
              </a:p>
            </p:txBody>
          </p:sp>
          <p:grpSp>
            <p:nvGrpSpPr>
              <p:cNvPr id="907" name="Google Shape;907;p130"/>
              <p:cNvGrpSpPr/>
              <p:nvPr/>
            </p:nvGrpSpPr>
            <p:grpSpPr>
              <a:xfrm>
                <a:off x="10899883" y="4394646"/>
                <a:ext cx="460699" cy="348263"/>
                <a:chOff x="7669747" y="4810232"/>
                <a:chExt cx="520064" cy="393139"/>
              </a:xfrm>
            </p:grpSpPr>
            <p:grpSp>
              <p:nvGrpSpPr>
                <p:cNvPr id="908" name="Google Shape;908;p130"/>
                <p:cNvGrpSpPr/>
                <p:nvPr/>
              </p:nvGrpSpPr>
              <p:grpSpPr>
                <a:xfrm>
                  <a:off x="7669747" y="4810232"/>
                  <a:ext cx="520064" cy="393139"/>
                  <a:chOff x="3728" y="2083"/>
                  <a:chExt cx="245" cy="174"/>
                </a:xfrm>
              </p:grpSpPr>
              <p:sp>
                <p:nvSpPr>
                  <p:cNvPr id="909" name="Google Shape;909;p130"/>
                  <p:cNvSpPr/>
                  <p:nvPr/>
                </p:nvSpPr>
                <p:spPr>
                  <a:xfrm>
                    <a:off x="3728" y="2083"/>
                    <a:ext cx="245" cy="138"/>
                  </a:xfrm>
                  <a:prstGeom prst="rect">
                    <a:avLst/>
                  </a:prstGeom>
                  <a:noFill/>
                  <a:ln cap="rnd" cmpd="sng" w="1270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505050"/>
                      </a:solidFill>
                      <a:latin typeface="Quattrocento Sans"/>
                      <a:ea typeface="Quattrocento Sans"/>
                      <a:cs typeface="Quattrocento Sans"/>
                      <a:sym typeface="Quattrocento Sans"/>
                    </a:endParaRPr>
                  </a:p>
                </p:txBody>
              </p:sp>
              <p:cxnSp>
                <p:nvCxnSpPr>
                  <p:cNvPr id="910" name="Google Shape;910;p130"/>
                  <p:cNvCxnSpPr/>
                  <p:nvPr/>
                </p:nvCxnSpPr>
                <p:spPr>
                  <a:xfrm>
                    <a:off x="3850" y="2221"/>
                    <a:ext cx="0" cy="36"/>
                  </a:xfrm>
                  <a:prstGeom prst="straightConnector1">
                    <a:avLst/>
                  </a:prstGeom>
                  <a:noFill/>
                  <a:ln cap="rnd" cmpd="sng" w="12700">
                    <a:solidFill>
                      <a:schemeClr val="dk2"/>
                    </a:solidFill>
                    <a:prstDash val="solid"/>
                    <a:miter lim="800000"/>
                    <a:headEnd len="med" w="med" type="none"/>
                    <a:tailEnd len="med" w="med" type="none"/>
                  </a:ln>
                </p:spPr>
              </p:cxnSp>
              <p:cxnSp>
                <p:nvCxnSpPr>
                  <p:cNvPr id="911" name="Google Shape;911;p130"/>
                  <p:cNvCxnSpPr/>
                  <p:nvPr/>
                </p:nvCxnSpPr>
                <p:spPr>
                  <a:xfrm>
                    <a:off x="3808" y="2257"/>
                    <a:ext cx="86" cy="0"/>
                  </a:xfrm>
                  <a:prstGeom prst="straightConnector1">
                    <a:avLst/>
                  </a:prstGeom>
                  <a:noFill/>
                  <a:ln cap="rnd" cmpd="sng" w="12700">
                    <a:solidFill>
                      <a:schemeClr val="dk2"/>
                    </a:solidFill>
                    <a:prstDash val="solid"/>
                    <a:miter lim="800000"/>
                    <a:headEnd len="med" w="med" type="none"/>
                    <a:tailEnd len="med" w="med" type="none"/>
                  </a:ln>
                </p:spPr>
              </p:cxnSp>
            </p:grpSp>
            <p:grpSp>
              <p:nvGrpSpPr>
                <p:cNvPr id="912" name="Google Shape;912;p130"/>
                <p:cNvGrpSpPr/>
                <p:nvPr/>
              </p:nvGrpSpPr>
              <p:grpSpPr>
                <a:xfrm>
                  <a:off x="7857378" y="4871216"/>
                  <a:ext cx="164327" cy="180784"/>
                  <a:chOff x="5834040" y="2879832"/>
                  <a:chExt cx="279258" cy="307228"/>
                </a:xfrm>
              </p:grpSpPr>
              <p:sp>
                <p:nvSpPr>
                  <p:cNvPr id="913" name="Google Shape;913;p130"/>
                  <p:cNvSpPr/>
                  <p:nvPr/>
                </p:nvSpPr>
                <p:spPr>
                  <a:xfrm>
                    <a:off x="5834040" y="2879832"/>
                    <a:ext cx="279258" cy="307228"/>
                  </a:xfrm>
                  <a:custGeom>
                    <a:rect b="b" l="l" r="r" t="t"/>
                    <a:pathLst>
                      <a:path extrusionOk="0" h="307228" w="279256">
                        <a:moveTo>
                          <a:pt x="139628" y="0"/>
                        </a:moveTo>
                        <a:lnTo>
                          <a:pt x="279256" y="76617"/>
                        </a:lnTo>
                        <a:lnTo>
                          <a:pt x="279256" y="230611"/>
                        </a:lnTo>
                        <a:lnTo>
                          <a:pt x="139628" y="307228"/>
                        </a:lnTo>
                        <a:lnTo>
                          <a:pt x="0" y="230611"/>
                        </a:lnTo>
                        <a:lnTo>
                          <a:pt x="0" y="76617"/>
                        </a:lnTo>
                        <a:lnTo>
                          <a:pt x="139628" y="0"/>
                        </a:lnTo>
                        <a:close/>
                      </a:path>
                    </a:pathLst>
                  </a:custGeom>
                  <a:noFill/>
                  <a:ln cap="flat" cmpd="sng" w="12700">
                    <a:solidFill>
                      <a:schemeClr val="dk2"/>
                    </a:solidFill>
                    <a:prstDash val="solid"/>
                    <a:miter lim="800000"/>
                    <a:headEnd len="sm" w="sm" type="none"/>
                    <a:tailEnd len="sm" w="sm" type="none"/>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b="0" i="0" sz="2400" u="none" cap="none" strike="noStrike">
                      <a:solidFill>
                        <a:srgbClr val="FFFFFF"/>
                      </a:solidFill>
                      <a:latin typeface="Quattrocento Sans"/>
                      <a:ea typeface="Quattrocento Sans"/>
                      <a:cs typeface="Quattrocento Sans"/>
                      <a:sym typeface="Quattrocento Sans"/>
                    </a:endParaRPr>
                  </a:p>
                </p:txBody>
              </p:sp>
              <p:cxnSp>
                <p:nvCxnSpPr>
                  <p:cNvPr id="914" name="Google Shape;914;p130"/>
                  <p:cNvCxnSpPr/>
                  <p:nvPr/>
                </p:nvCxnSpPr>
                <p:spPr>
                  <a:xfrm>
                    <a:off x="5834046" y="2956449"/>
                    <a:ext cx="139620" cy="76997"/>
                  </a:xfrm>
                  <a:prstGeom prst="straightConnector1">
                    <a:avLst/>
                  </a:prstGeom>
                  <a:noFill/>
                  <a:ln cap="flat" cmpd="sng" w="12700">
                    <a:solidFill>
                      <a:schemeClr val="dk2"/>
                    </a:solidFill>
                    <a:prstDash val="solid"/>
                    <a:round/>
                    <a:headEnd len="sm" w="sm" type="none"/>
                    <a:tailEnd len="sm" w="sm" type="none"/>
                  </a:ln>
                </p:spPr>
              </p:cxnSp>
              <p:cxnSp>
                <p:nvCxnSpPr>
                  <p:cNvPr id="915" name="Google Shape;915;p130"/>
                  <p:cNvCxnSpPr/>
                  <p:nvPr/>
                </p:nvCxnSpPr>
                <p:spPr>
                  <a:xfrm flipH="1" rot="10800000">
                    <a:off x="5973659" y="2956449"/>
                    <a:ext cx="139630" cy="76997"/>
                  </a:xfrm>
                  <a:prstGeom prst="straightConnector1">
                    <a:avLst/>
                  </a:prstGeom>
                  <a:noFill/>
                  <a:ln cap="flat" cmpd="sng" w="12700">
                    <a:solidFill>
                      <a:schemeClr val="dk2"/>
                    </a:solidFill>
                    <a:prstDash val="solid"/>
                    <a:round/>
                    <a:headEnd len="sm" w="sm" type="none"/>
                    <a:tailEnd len="sm" w="sm" type="none"/>
                  </a:ln>
                </p:spPr>
              </p:cxnSp>
              <p:cxnSp>
                <p:nvCxnSpPr>
                  <p:cNvPr id="916" name="Google Shape;916;p130"/>
                  <p:cNvCxnSpPr/>
                  <p:nvPr/>
                </p:nvCxnSpPr>
                <p:spPr>
                  <a:xfrm rot="10800000">
                    <a:off x="5973664" y="3033446"/>
                    <a:ext cx="0" cy="153614"/>
                  </a:xfrm>
                  <a:prstGeom prst="straightConnector1">
                    <a:avLst/>
                  </a:prstGeom>
                  <a:noFill/>
                  <a:ln cap="flat" cmpd="sng" w="12700">
                    <a:solidFill>
                      <a:schemeClr val="dk2"/>
                    </a:solidFill>
                    <a:prstDash val="solid"/>
                    <a:round/>
                    <a:headEnd len="sm" w="sm" type="none"/>
                    <a:tailEnd len="sm" w="sm" type="none"/>
                  </a:ln>
                </p:spPr>
              </p:cxnSp>
            </p:grpSp>
          </p:grpSp>
          <p:grpSp>
            <p:nvGrpSpPr>
              <p:cNvPr id="917" name="Google Shape;917;p130"/>
              <p:cNvGrpSpPr/>
              <p:nvPr/>
            </p:nvGrpSpPr>
            <p:grpSpPr>
              <a:xfrm>
                <a:off x="9128180" y="4397599"/>
                <a:ext cx="320174" cy="342357"/>
                <a:chOff x="8882196" y="3721867"/>
                <a:chExt cx="285941" cy="305752"/>
              </a:xfrm>
            </p:grpSpPr>
            <p:sp>
              <p:nvSpPr>
                <p:cNvPr id="918" name="Google Shape;918;p130"/>
                <p:cNvSpPr/>
                <p:nvPr/>
              </p:nvSpPr>
              <p:spPr>
                <a:xfrm>
                  <a:off x="8901347" y="3950022"/>
                  <a:ext cx="247639" cy="77597"/>
                </a:xfrm>
                <a:prstGeom prst="rect">
                  <a:avLst/>
                </a:prstGeom>
                <a:solidFill>
                  <a:schemeClr val="lt2"/>
                </a:solidFill>
                <a:ln cap="flat" cmpd="sng" w="12700">
                  <a:solidFill>
                    <a:schemeClr val="dk2"/>
                  </a:solidFill>
                  <a:prstDash val="solid"/>
                  <a:round/>
                  <a:headEnd len="sm" w="sm" type="none"/>
                  <a:tailEnd len="sm" w="sm" type="none"/>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919" name="Google Shape;919;p130"/>
                <p:cNvSpPr/>
                <p:nvPr/>
              </p:nvSpPr>
              <p:spPr>
                <a:xfrm>
                  <a:off x="8882196" y="3721867"/>
                  <a:ext cx="180942" cy="305752"/>
                </a:xfrm>
                <a:custGeom>
                  <a:rect b="b" l="l" r="r" t="t"/>
                  <a:pathLst>
                    <a:path extrusionOk="0" h="4810991" w="2847109">
                      <a:moveTo>
                        <a:pt x="1641764" y="0"/>
                      </a:moveTo>
                      <a:lnTo>
                        <a:pt x="2847109" y="0"/>
                      </a:lnTo>
                      <a:lnTo>
                        <a:pt x="2847109" y="1797627"/>
                      </a:lnTo>
                      <a:lnTo>
                        <a:pt x="290946" y="4810991"/>
                      </a:lnTo>
                      <a:lnTo>
                        <a:pt x="0" y="3647209"/>
                      </a:lnTo>
                      <a:lnTo>
                        <a:pt x="1662546" y="1787236"/>
                      </a:lnTo>
                      <a:lnTo>
                        <a:pt x="1641764" y="0"/>
                      </a:lnTo>
                      <a:close/>
                    </a:path>
                  </a:pathLst>
                </a:custGeom>
                <a:solidFill>
                  <a:schemeClr val="lt2"/>
                </a:solidFill>
                <a:ln cap="flat" cmpd="sng" w="12700">
                  <a:solidFill>
                    <a:schemeClr val="dk2"/>
                  </a:solidFill>
                  <a:prstDash val="solid"/>
                  <a:round/>
                  <a:headEnd len="sm" w="sm" type="none"/>
                  <a:tailEnd len="sm" w="sm" type="none"/>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920" name="Google Shape;920;p130"/>
                <p:cNvSpPr/>
                <p:nvPr/>
              </p:nvSpPr>
              <p:spPr>
                <a:xfrm>
                  <a:off x="9035402" y="3857904"/>
                  <a:ext cx="132735" cy="169715"/>
                </a:xfrm>
                <a:custGeom>
                  <a:rect b="b" l="l" r="r" t="t"/>
                  <a:pathLst>
                    <a:path extrusionOk="0" h="2670464" w="2088573">
                      <a:moveTo>
                        <a:pt x="0" y="883227"/>
                      </a:moveTo>
                      <a:lnTo>
                        <a:pt x="737755" y="0"/>
                      </a:lnTo>
                      <a:lnTo>
                        <a:pt x="2088573" y="1517073"/>
                      </a:lnTo>
                      <a:lnTo>
                        <a:pt x="1797627" y="2670464"/>
                      </a:lnTo>
                      <a:lnTo>
                        <a:pt x="0" y="883227"/>
                      </a:lnTo>
                      <a:close/>
                    </a:path>
                  </a:pathLst>
                </a:custGeom>
                <a:solidFill>
                  <a:schemeClr val="lt2"/>
                </a:solidFill>
                <a:ln cap="flat" cmpd="sng" w="12700">
                  <a:solidFill>
                    <a:schemeClr val="dk2"/>
                  </a:solidFill>
                  <a:prstDash val="solid"/>
                  <a:round/>
                  <a:headEnd len="sm" w="sm" type="none"/>
                  <a:tailEnd len="sm" w="sm" type="none"/>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b="0" i="0" sz="2000" u="none" cap="none" strike="noStrike">
                    <a:solidFill>
                      <a:srgbClr val="FFFFFF"/>
                    </a:solidFill>
                    <a:latin typeface="Quattrocento Sans"/>
                    <a:ea typeface="Quattrocento Sans"/>
                    <a:cs typeface="Quattrocento Sans"/>
                    <a:sym typeface="Quattrocento Sans"/>
                  </a:endParaRPr>
                </a:p>
              </p:txBody>
            </p:sp>
          </p:grpSp>
          <p:grpSp>
            <p:nvGrpSpPr>
              <p:cNvPr id="921" name="Google Shape;921;p130"/>
              <p:cNvGrpSpPr/>
              <p:nvPr/>
            </p:nvGrpSpPr>
            <p:grpSpPr>
              <a:xfrm>
                <a:off x="7416979" y="4409674"/>
                <a:ext cx="312189" cy="318206"/>
                <a:chOff x="7158422" y="1607015"/>
                <a:chExt cx="2726357" cy="2778898"/>
              </a:xfrm>
            </p:grpSpPr>
            <p:sp>
              <p:nvSpPr>
                <p:cNvPr id="922" name="Google Shape;922;p130"/>
                <p:cNvSpPr/>
                <p:nvPr/>
              </p:nvSpPr>
              <p:spPr>
                <a:xfrm>
                  <a:off x="7158422" y="2971802"/>
                  <a:ext cx="2726357" cy="1414111"/>
                </a:xfrm>
                <a:custGeom>
                  <a:rect b="b" l="l" r="r" t="t"/>
                  <a:pathLst>
                    <a:path extrusionOk="0" h="1414112" w="2726357">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2"/>
                </a:solidFill>
                <a:ln cap="flat" cmpd="sng" w="12700">
                  <a:solidFill>
                    <a:schemeClr val="dk2"/>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923" name="Google Shape;923;p130"/>
                <p:cNvSpPr/>
                <p:nvPr/>
              </p:nvSpPr>
              <p:spPr>
                <a:xfrm>
                  <a:off x="7158422" y="2521415"/>
                  <a:ext cx="2726357" cy="1414112"/>
                </a:xfrm>
                <a:prstGeom prst="diamond">
                  <a:avLst/>
                </a:prstGeom>
                <a:solidFill>
                  <a:schemeClr val="lt2"/>
                </a:solidFill>
                <a:ln cap="flat" cmpd="sng" w="12700">
                  <a:solidFill>
                    <a:schemeClr val="dk2"/>
                  </a:solidFill>
                  <a:prstDash val="solid"/>
                  <a:bevel/>
                  <a:headEnd len="sm" w="sm" type="none"/>
                  <a:tailEnd len="sm" w="sm" type="none"/>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924" name="Google Shape;924;p130"/>
                <p:cNvSpPr/>
                <p:nvPr/>
              </p:nvSpPr>
              <p:spPr>
                <a:xfrm>
                  <a:off x="7158422" y="2057402"/>
                  <a:ext cx="2726357" cy="1414113"/>
                </a:xfrm>
                <a:custGeom>
                  <a:rect b="b" l="l" r="r" t="t"/>
                  <a:pathLst>
                    <a:path extrusionOk="0" h="1414112" w="2726357">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2"/>
                </a:solidFill>
                <a:ln cap="flat" cmpd="sng" w="12700">
                  <a:solidFill>
                    <a:schemeClr val="dk2"/>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925" name="Google Shape;925;p130"/>
                <p:cNvSpPr/>
                <p:nvPr/>
              </p:nvSpPr>
              <p:spPr>
                <a:xfrm>
                  <a:off x="7158422" y="1607015"/>
                  <a:ext cx="2726357" cy="1414112"/>
                </a:xfrm>
                <a:prstGeom prst="diamond">
                  <a:avLst/>
                </a:prstGeom>
                <a:solidFill>
                  <a:schemeClr val="lt2"/>
                </a:solidFill>
                <a:ln cap="flat" cmpd="sng" w="12700">
                  <a:solidFill>
                    <a:schemeClr val="dk2"/>
                  </a:solidFill>
                  <a:prstDash val="solid"/>
                  <a:bevel/>
                  <a:headEnd len="sm" w="sm" type="none"/>
                  <a:tailEnd len="sm" w="sm" type="none"/>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b="0" i="0" sz="2400" u="none" cap="none" strike="noStrike">
                    <a:solidFill>
                      <a:srgbClr val="FFFFFF"/>
                    </a:solidFill>
                    <a:latin typeface="Quattrocento Sans"/>
                    <a:ea typeface="Quattrocento Sans"/>
                    <a:cs typeface="Quattrocento Sans"/>
                    <a:sym typeface="Quattrocento Sans"/>
                  </a:endParaRPr>
                </a:p>
              </p:txBody>
            </p:sp>
          </p:grpSp>
          <p:sp>
            <p:nvSpPr>
              <p:cNvPr id="926" name="Google Shape;926;p130"/>
              <p:cNvSpPr/>
              <p:nvPr/>
            </p:nvSpPr>
            <p:spPr>
              <a:xfrm>
                <a:off x="7427028" y="5442122"/>
                <a:ext cx="292091" cy="298125"/>
              </a:xfrm>
              <a:custGeom>
                <a:rect b="b" l="l" r="r" t="t"/>
                <a:pathLst>
                  <a:path extrusionOk="0" h="341" w="334">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cap="sq"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b="0" i="0" sz="1729" u="none" cap="none" strike="noStrike">
                  <a:solidFill>
                    <a:srgbClr val="0078D4"/>
                  </a:solidFill>
                  <a:latin typeface="Quattrocento Sans"/>
                  <a:ea typeface="Quattrocento Sans"/>
                  <a:cs typeface="Quattrocento Sans"/>
                  <a:sym typeface="Quattrocento Sans"/>
                </a:endParaRPr>
              </a:p>
            </p:txBody>
          </p:sp>
          <p:sp>
            <p:nvSpPr>
              <p:cNvPr id="927" name="Google Shape;927;p130"/>
              <p:cNvSpPr txBox="1"/>
              <p:nvPr/>
            </p:nvSpPr>
            <p:spPr>
              <a:xfrm>
                <a:off x="7034085" y="5894601"/>
                <a:ext cx="1077976" cy="323165"/>
              </a:xfrm>
              <a:prstGeom prst="rect">
                <a:avLst/>
              </a:prstGeom>
              <a:noFill/>
              <a:ln>
                <a:noFill/>
              </a:ln>
            </p:spPr>
            <p:txBody>
              <a:bodyPr anchorCtr="0" anchor="b" bIns="182850" lIns="0" spcFirstLastPara="1" rIns="0" wrap="square" tIns="0">
                <a:noAutofit/>
              </a:bodyPr>
              <a:lstStyle/>
              <a:p>
                <a:pPr indent="0" lvl="0" marL="0" marR="0" rtl="0" algn="ctr">
                  <a:lnSpc>
                    <a:spcPct val="90000"/>
                  </a:lnSpc>
                  <a:spcBef>
                    <a:spcPts val="0"/>
                  </a:spcBef>
                  <a:spcAft>
                    <a:spcPts val="0"/>
                  </a:spcAft>
                  <a:buClr>
                    <a:srgbClr val="000000"/>
                  </a:buClr>
                  <a:buSzPts val="1000"/>
                  <a:buFont typeface="Quattrocento Sans"/>
                  <a:buNone/>
                </a:pPr>
                <a:r>
                  <a:rPr b="0" i="0" lang="en-US" sz="1000" u="none" cap="none" strike="noStrike">
                    <a:solidFill>
                      <a:srgbClr val="000000"/>
                    </a:solidFill>
                    <a:latin typeface="Quattrocento Sans"/>
                    <a:ea typeface="Quattrocento Sans"/>
                    <a:cs typeface="Quattrocento Sans"/>
                    <a:sym typeface="Quattrocento Sans"/>
                  </a:rPr>
                  <a:t>CPU</a:t>
                </a:r>
                <a:endParaRPr/>
              </a:p>
            </p:txBody>
          </p:sp>
          <p:grpSp>
            <p:nvGrpSpPr>
              <p:cNvPr id="928" name="Google Shape;928;p130"/>
              <p:cNvGrpSpPr/>
              <p:nvPr/>
            </p:nvGrpSpPr>
            <p:grpSpPr>
              <a:xfrm>
                <a:off x="9133636" y="5492532"/>
                <a:ext cx="309263" cy="197305"/>
                <a:chOff x="5842028" y="2023300"/>
                <a:chExt cx="518306" cy="330673"/>
              </a:xfrm>
            </p:grpSpPr>
            <p:sp>
              <p:nvSpPr>
                <p:cNvPr id="929" name="Google Shape;929;p130"/>
                <p:cNvSpPr/>
                <p:nvPr/>
              </p:nvSpPr>
              <p:spPr>
                <a:xfrm>
                  <a:off x="5842028" y="2023300"/>
                  <a:ext cx="518306" cy="284908"/>
                </a:xfrm>
                <a:prstGeom prst="round1Rect">
                  <a:avLst>
                    <a:gd fmla="val 19322" name="adj"/>
                  </a:avLst>
                </a:prstGeom>
                <a:noFill/>
                <a:ln cap="sq"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b="0" i="0" sz="1729" u="none" cap="none" strike="noStrike">
                    <a:solidFill>
                      <a:srgbClr val="0078D4"/>
                    </a:solidFill>
                    <a:latin typeface="Quattrocento Sans"/>
                    <a:ea typeface="Quattrocento Sans"/>
                    <a:cs typeface="Quattrocento Sans"/>
                    <a:sym typeface="Quattrocento Sans"/>
                  </a:endParaRPr>
                </a:p>
              </p:txBody>
            </p:sp>
            <p:grpSp>
              <p:nvGrpSpPr>
                <p:cNvPr id="930" name="Google Shape;930;p130"/>
                <p:cNvGrpSpPr/>
                <p:nvPr/>
              </p:nvGrpSpPr>
              <p:grpSpPr>
                <a:xfrm>
                  <a:off x="5886781" y="2308208"/>
                  <a:ext cx="423110" cy="45765"/>
                  <a:chOff x="2805041" y="5363936"/>
                  <a:chExt cx="937405" cy="125178"/>
                </a:xfrm>
              </p:grpSpPr>
              <p:grpSp>
                <p:nvGrpSpPr>
                  <p:cNvPr id="931" name="Google Shape;931;p130"/>
                  <p:cNvGrpSpPr/>
                  <p:nvPr/>
                </p:nvGrpSpPr>
                <p:grpSpPr>
                  <a:xfrm>
                    <a:off x="2805041" y="5363936"/>
                    <a:ext cx="304800" cy="125178"/>
                    <a:chOff x="685111" y="5810249"/>
                    <a:chExt cx="304800" cy="356348"/>
                  </a:xfrm>
                </p:grpSpPr>
                <p:cxnSp>
                  <p:nvCxnSpPr>
                    <p:cNvPr id="932" name="Google Shape;932;p130"/>
                    <p:cNvCxnSpPr/>
                    <p:nvPr/>
                  </p:nvCxnSpPr>
                  <p:spPr>
                    <a:xfrm>
                      <a:off x="685111" y="5810249"/>
                      <a:ext cx="0" cy="356348"/>
                    </a:xfrm>
                    <a:prstGeom prst="straightConnector1">
                      <a:avLst/>
                    </a:prstGeom>
                    <a:noFill/>
                    <a:ln cap="sq" cmpd="sng" w="12700">
                      <a:solidFill>
                        <a:schemeClr val="dk2"/>
                      </a:solidFill>
                      <a:prstDash val="solid"/>
                      <a:miter lim="800000"/>
                      <a:headEnd len="med" w="med" type="none"/>
                      <a:tailEnd len="med" w="med" type="none"/>
                    </a:ln>
                  </p:spPr>
                </p:cxnSp>
                <p:cxnSp>
                  <p:nvCxnSpPr>
                    <p:cNvPr id="933" name="Google Shape;933;p130"/>
                    <p:cNvCxnSpPr/>
                    <p:nvPr/>
                  </p:nvCxnSpPr>
                  <p:spPr>
                    <a:xfrm>
                      <a:off x="837511" y="5810249"/>
                      <a:ext cx="0" cy="356348"/>
                    </a:xfrm>
                    <a:prstGeom prst="straightConnector1">
                      <a:avLst/>
                    </a:prstGeom>
                    <a:noFill/>
                    <a:ln cap="sq" cmpd="sng" w="12700">
                      <a:solidFill>
                        <a:schemeClr val="dk2"/>
                      </a:solidFill>
                      <a:prstDash val="solid"/>
                      <a:miter lim="800000"/>
                      <a:headEnd len="med" w="med" type="none"/>
                      <a:tailEnd len="med" w="med" type="none"/>
                    </a:ln>
                  </p:spPr>
                </p:cxnSp>
                <p:cxnSp>
                  <p:nvCxnSpPr>
                    <p:cNvPr id="934" name="Google Shape;934;p130"/>
                    <p:cNvCxnSpPr/>
                    <p:nvPr/>
                  </p:nvCxnSpPr>
                  <p:spPr>
                    <a:xfrm>
                      <a:off x="989911" y="5810249"/>
                      <a:ext cx="0" cy="356348"/>
                    </a:xfrm>
                    <a:prstGeom prst="straightConnector1">
                      <a:avLst/>
                    </a:prstGeom>
                    <a:noFill/>
                    <a:ln cap="sq" cmpd="sng" w="12700">
                      <a:solidFill>
                        <a:schemeClr val="dk2"/>
                      </a:solidFill>
                      <a:prstDash val="solid"/>
                      <a:miter lim="800000"/>
                      <a:headEnd len="med" w="med" type="none"/>
                      <a:tailEnd len="med" w="med" type="none"/>
                    </a:ln>
                  </p:spPr>
                </p:cxnSp>
              </p:grpSp>
              <p:grpSp>
                <p:nvGrpSpPr>
                  <p:cNvPr id="935" name="Google Shape;935;p130"/>
                  <p:cNvGrpSpPr/>
                  <p:nvPr/>
                </p:nvGrpSpPr>
                <p:grpSpPr>
                  <a:xfrm>
                    <a:off x="3437646" y="5363936"/>
                    <a:ext cx="304800" cy="125178"/>
                    <a:chOff x="685111" y="5810249"/>
                    <a:chExt cx="304800" cy="356348"/>
                  </a:xfrm>
                </p:grpSpPr>
                <p:cxnSp>
                  <p:nvCxnSpPr>
                    <p:cNvPr id="936" name="Google Shape;936;p130"/>
                    <p:cNvCxnSpPr/>
                    <p:nvPr/>
                  </p:nvCxnSpPr>
                  <p:spPr>
                    <a:xfrm>
                      <a:off x="685111" y="5810249"/>
                      <a:ext cx="0" cy="356348"/>
                    </a:xfrm>
                    <a:prstGeom prst="straightConnector1">
                      <a:avLst/>
                    </a:prstGeom>
                    <a:noFill/>
                    <a:ln cap="sq" cmpd="sng" w="12700">
                      <a:solidFill>
                        <a:schemeClr val="dk2"/>
                      </a:solidFill>
                      <a:prstDash val="solid"/>
                      <a:miter lim="800000"/>
                      <a:headEnd len="med" w="med" type="none"/>
                      <a:tailEnd len="med" w="med" type="none"/>
                    </a:ln>
                  </p:spPr>
                </p:cxnSp>
                <p:cxnSp>
                  <p:nvCxnSpPr>
                    <p:cNvPr id="937" name="Google Shape;937;p130"/>
                    <p:cNvCxnSpPr/>
                    <p:nvPr/>
                  </p:nvCxnSpPr>
                  <p:spPr>
                    <a:xfrm>
                      <a:off x="837511" y="5810249"/>
                      <a:ext cx="0" cy="356348"/>
                    </a:xfrm>
                    <a:prstGeom prst="straightConnector1">
                      <a:avLst/>
                    </a:prstGeom>
                    <a:noFill/>
                    <a:ln cap="sq" cmpd="sng" w="12700">
                      <a:solidFill>
                        <a:schemeClr val="dk2"/>
                      </a:solidFill>
                      <a:prstDash val="solid"/>
                      <a:miter lim="800000"/>
                      <a:headEnd len="med" w="med" type="none"/>
                      <a:tailEnd len="med" w="med" type="none"/>
                    </a:ln>
                  </p:spPr>
                </p:cxnSp>
                <p:cxnSp>
                  <p:nvCxnSpPr>
                    <p:cNvPr id="938" name="Google Shape;938;p130"/>
                    <p:cNvCxnSpPr/>
                    <p:nvPr/>
                  </p:nvCxnSpPr>
                  <p:spPr>
                    <a:xfrm>
                      <a:off x="989911" y="5810249"/>
                      <a:ext cx="0" cy="356348"/>
                    </a:xfrm>
                    <a:prstGeom prst="straightConnector1">
                      <a:avLst/>
                    </a:prstGeom>
                    <a:noFill/>
                    <a:ln cap="sq" cmpd="sng" w="12700">
                      <a:solidFill>
                        <a:schemeClr val="dk2"/>
                      </a:solidFill>
                      <a:prstDash val="solid"/>
                      <a:miter lim="800000"/>
                      <a:headEnd len="med" w="med" type="none"/>
                      <a:tailEnd len="med" w="med" type="none"/>
                    </a:ln>
                  </p:spPr>
                </p:cxnSp>
              </p:grpSp>
            </p:grpSp>
            <p:sp>
              <p:nvSpPr>
                <p:cNvPr id="939" name="Google Shape;939;p130"/>
                <p:cNvSpPr/>
                <p:nvPr/>
              </p:nvSpPr>
              <p:spPr>
                <a:xfrm>
                  <a:off x="6135172" y="2083744"/>
                  <a:ext cx="158117" cy="164020"/>
                </a:xfrm>
                <a:prstGeom prst="ellipse">
                  <a:avLst/>
                </a:prstGeom>
                <a:noFill/>
                <a:ln cap="sq"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b="0" i="0" sz="1729" u="none" cap="none" strike="noStrike">
                    <a:solidFill>
                      <a:srgbClr val="0078D4"/>
                    </a:solidFill>
                    <a:latin typeface="Quattrocento Sans"/>
                    <a:ea typeface="Quattrocento Sans"/>
                    <a:cs typeface="Quattrocento Sans"/>
                    <a:sym typeface="Quattrocento Sans"/>
                  </a:endParaRPr>
                </a:p>
              </p:txBody>
            </p:sp>
            <p:sp>
              <p:nvSpPr>
                <p:cNvPr id="940" name="Google Shape;940;p130"/>
                <p:cNvSpPr/>
                <p:nvPr/>
              </p:nvSpPr>
              <p:spPr>
                <a:xfrm>
                  <a:off x="5911951" y="2129519"/>
                  <a:ext cx="156176" cy="80034"/>
                </a:xfrm>
                <a:prstGeom prst="rect">
                  <a:avLst/>
                </a:prstGeom>
                <a:noFill/>
                <a:ln cap="sq"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b="0" i="0" sz="1729" u="none" cap="none" strike="noStrike">
                    <a:solidFill>
                      <a:srgbClr val="0078D4"/>
                    </a:solidFill>
                    <a:latin typeface="Quattrocento Sans"/>
                    <a:ea typeface="Quattrocento Sans"/>
                    <a:cs typeface="Quattrocento Sans"/>
                    <a:sym typeface="Quattrocento Sans"/>
                  </a:endParaRPr>
                </a:p>
              </p:txBody>
            </p:sp>
          </p:grpSp>
          <p:sp>
            <p:nvSpPr>
              <p:cNvPr id="941" name="Google Shape;941;p130"/>
              <p:cNvSpPr txBox="1"/>
              <p:nvPr/>
            </p:nvSpPr>
            <p:spPr>
              <a:xfrm>
                <a:off x="8396822" y="5894601"/>
                <a:ext cx="1782890" cy="323165"/>
              </a:xfrm>
              <a:prstGeom prst="rect">
                <a:avLst/>
              </a:prstGeom>
              <a:noFill/>
              <a:ln>
                <a:noFill/>
              </a:ln>
            </p:spPr>
            <p:txBody>
              <a:bodyPr anchorCtr="0" anchor="b" bIns="182850" lIns="0" spcFirstLastPara="1" rIns="0" wrap="square" tIns="0">
                <a:noAutofit/>
              </a:bodyPr>
              <a:lstStyle/>
              <a:p>
                <a:pPr indent="0" lvl="0" marL="0" marR="0" rtl="0" algn="ctr">
                  <a:lnSpc>
                    <a:spcPct val="90000"/>
                  </a:lnSpc>
                  <a:spcBef>
                    <a:spcPts val="0"/>
                  </a:spcBef>
                  <a:spcAft>
                    <a:spcPts val="0"/>
                  </a:spcAft>
                  <a:buClr>
                    <a:srgbClr val="000000"/>
                  </a:buClr>
                  <a:buSzPts val="1000"/>
                  <a:buFont typeface="Quattrocento Sans"/>
                  <a:buNone/>
                </a:pPr>
                <a:r>
                  <a:rPr b="0" i="0" lang="en-US" sz="1000" u="none" cap="none" strike="noStrike">
                    <a:solidFill>
                      <a:srgbClr val="000000"/>
                    </a:solidFill>
                    <a:latin typeface="Quattrocento Sans"/>
                    <a:ea typeface="Quattrocento Sans"/>
                    <a:cs typeface="Quattrocento Sans"/>
                    <a:sym typeface="Quattrocento Sans"/>
                  </a:rPr>
                  <a:t>GPU</a:t>
                </a:r>
                <a:endParaRPr/>
              </a:p>
            </p:txBody>
          </p:sp>
          <p:grpSp>
            <p:nvGrpSpPr>
              <p:cNvPr id="942" name="Google Shape;942;p130"/>
              <p:cNvGrpSpPr/>
              <p:nvPr/>
            </p:nvGrpSpPr>
            <p:grpSpPr>
              <a:xfrm>
                <a:off x="10981129" y="5442109"/>
                <a:ext cx="298124" cy="298124"/>
                <a:chOff x="10035278" y="3218678"/>
                <a:chExt cx="247374" cy="247374"/>
              </a:xfrm>
            </p:grpSpPr>
            <p:grpSp>
              <p:nvGrpSpPr>
                <p:cNvPr id="943" name="Google Shape;943;p130"/>
                <p:cNvGrpSpPr/>
                <p:nvPr/>
              </p:nvGrpSpPr>
              <p:grpSpPr>
                <a:xfrm>
                  <a:off x="10035278" y="3218678"/>
                  <a:ext cx="247374" cy="247374"/>
                  <a:chOff x="3485441" y="4505566"/>
                  <a:chExt cx="712494" cy="712494"/>
                </a:xfrm>
              </p:grpSpPr>
              <p:sp>
                <p:nvSpPr>
                  <p:cNvPr id="944" name="Google Shape;944;p130"/>
                  <p:cNvSpPr/>
                  <p:nvPr/>
                </p:nvSpPr>
                <p:spPr>
                  <a:xfrm>
                    <a:off x="3565593" y="4585718"/>
                    <a:ext cx="552190" cy="552190"/>
                  </a:xfrm>
                  <a:prstGeom prst="rect">
                    <a:avLst/>
                  </a:prstGeom>
                  <a:noFill/>
                  <a:ln cap="flat" cmpd="sng" w="12700">
                    <a:solidFill>
                      <a:schemeClr val="dk2"/>
                    </a:solidFill>
                    <a:prstDash val="solid"/>
                    <a:miter lim="800000"/>
                    <a:headEnd len="sm" w="sm" type="none"/>
                    <a:tailEnd len="sm" w="sm" type="none"/>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b="0" i="0" sz="2000" u="none" cap="none" strike="noStrike">
                      <a:solidFill>
                        <a:srgbClr val="0078D4"/>
                      </a:solidFill>
                      <a:latin typeface="Quattrocento Sans"/>
                      <a:ea typeface="Quattrocento Sans"/>
                      <a:cs typeface="Quattrocento Sans"/>
                      <a:sym typeface="Quattrocento Sans"/>
                    </a:endParaRPr>
                  </a:p>
                </p:txBody>
              </p:sp>
              <p:grpSp>
                <p:nvGrpSpPr>
                  <p:cNvPr id="945" name="Google Shape;945;p130"/>
                  <p:cNvGrpSpPr/>
                  <p:nvPr/>
                </p:nvGrpSpPr>
                <p:grpSpPr>
                  <a:xfrm>
                    <a:off x="3485441" y="4677750"/>
                    <a:ext cx="712494" cy="368126"/>
                    <a:chOff x="3485441" y="4677750"/>
                    <a:chExt cx="712494" cy="368126"/>
                  </a:xfrm>
                </p:grpSpPr>
                <p:grpSp>
                  <p:nvGrpSpPr>
                    <p:cNvPr id="946" name="Google Shape;946;p130"/>
                    <p:cNvGrpSpPr/>
                    <p:nvPr/>
                  </p:nvGrpSpPr>
                  <p:grpSpPr>
                    <a:xfrm>
                      <a:off x="4117783" y="4677750"/>
                      <a:ext cx="80152" cy="368126"/>
                      <a:chOff x="4117783" y="4677750"/>
                      <a:chExt cx="129006" cy="368126"/>
                    </a:xfrm>
                  </p:grpSpPr>
                  <p:cxnSp>
                    <p:nvCxnSpPr>
                      <p:cNvPr id="947" name="Google Shape;947;p130"/>
                      <p:cNvCxnSpPr/>
                      <p:nvPr/>
                    </p:nvCxnSpPr>
                    <p:spPr>
                      <a:xfrm>
                        <a:off x="4117783" y="4677750"/>
                        <a:ext cx="129006" cy="0"/>
                      </a:xfrm>
                      <a:prstGeom prst="straightConnector1">
                        <a:avLst/>
                      </a:prstGeom>
                      <a:noFill/>
                      <a:ln cap="flat" cmpd="sng" w="12700">
                        <a:solidFill>
                          <a:schemeClr val="dk2"/>
                        </a:solidFill>
                        <a:prstDash val="solid"/>
                        <a:round/>
                        <a:headEnd len="sm" w="sm" type="none"/>
                        <a:tailEnd len="sm" w="sm" type="none"/>
                      </a:ln>
                    </p:spPr>
                  </p:cxnSp>
                  <p:cxnSp>
                    <p:nvCxnSpPr>
                      <p:cNvPr id="948" name="Google Shape;948;p130"/>
                      <p:cNvCxnSpPr/>
                      <p:nvPr/>
                    </p:nvCxnSpPr>
                    <p:spPr>
                      <a:xfrm>
                        <a:off x="4117783" y="4769781"/>
                        <a:ext cx="129006" cy="0"/>
                      </a:xfrm>
                      <a:prstGeom prst="straightConnector1">
                        <a:avLst/>
                      </a:prstGeom>
                      <a:noFill/>
                      <a:ln cap="flat" cmpd="sng" w="12700">
                        <a:solidFill>
                          <a:schemeClr val="dk2"/>
                        </a:solidFill>
                        <a:prstDash val="solid"/>
                        <a:round/>
                        <a:headEnd len="sm" w="sm" type="none"/>
                        <a:tailEnd len="sm" w="sm" type="none"/>
                      </a:ln>
                    </p:spPr>
                  </p:cxnSp>
                  <p:cxnSp>
                    <p:nvCxnSpPr>
                      <p:cNvPr id="949" name="Google Shape;949;p130"/>
                      <p:cNvCxnSpPr/>
                      <p:nvPr/>
                    </p:nvCxnSpPr>
                    <p:spPr>
                      <a:xfrm>
                        <a:off x="4117783" y="4953845"/>
                        <a:ext cx="129006" cy="0"/>
                      </a:xfrm>
                      <a:prstGeom prst="straightConnector1">
                        <a:avLst/>
                      </a:prstGeom>
                      <a:noFill/>
                      <a:ln cap="flat" cmpd="sng" w="12700">
                        <a:solidFill>
                          <a:schemeClr val="dk2"/>
                        </a:solidFill>
                        <a:prstDash val="solid"/>
                        <a:round/>
                        <a:headEnd len="sm" w="sm" type="none"/>
                        <a:tailEnd len="sm" w="sm" type="none"/>
                      </a:ln>
                    </p:spPr>
                  </p:cxnSp>
                  <p:cxnSp>
                    <p:nvCxnSpPr>
                      <p:cNvPr id="950" name="Google Shape;950;p130"/>
                      <p:cNvCxnSpPr/>
                      <p:nvPr/>
                    </p:nvCxnSpPr>
                    <p:spPr>
                      <a:xfrm>
                        <a:off x="4117783" y="5045876"/>
                        <a:ext cx="129006" cy="0"/>
                      </a:xfrm>
                      <a:prstGeom prst="straightConnector1">
                        <a:avLst/>
                      </a:prstGeom>
                      <a:noFill/>
                      <a:ln cap="flat" cmpd="sng" w="12700">
                        <a:solidFill>
                          <a:schemeClr val="dk2"/>
                        </a:solidFill>
                        <a:prstDash val="solid"/>
                        <a:round/>
                        <a:headEnd len="sm" w="sm" type="none"/>
                        <a:tailEnd len="sm" w="sm" type="none"/>
                      </a:ln>
                    </p:spPr>
                  </p:cxnSp>
                </p:grpSp>
                <p:grpSp>
                  <p:nvGrpSpPr>
                    <p:cNvPr id="951" name="Google Shape;951;p130"/>
                    <p:cNvGrpSpPr/>
                    <p:nvPr/>
                  </p:nvGrpSpPr>
                  <p:grpSpPr>
                    <a:xfrm>
                      <a:off x="3485441" y="4677750"/>
                      <a:ext cx="80152" cy="368126"/>
                      <a:chOff x="4117783" y="4677750"/>
                      <a:chExt cx="129006" cy="368126"/>
                    </a:xfrm>
                  </p:grpSpPr>
                  <p:cxnSp>
                    <p:nvCxnSpPr>
                      <p:cNvPr id="952" name="Google Shape;952;p130"/>
                      <p:cNvCxnSpPr/>
                      <p:nvPr/>
                    </p:nvCxnSpPr>
                    <p:spPr>
                      <a:xfrm>
                        <a:off x="4117783" y="4677750"/>
                        <a:ext cx="129006" cy="0"/>
                      </a:xfrm>
                      <a:prstGeom prst="straightConnector1">
                        <a:avLst/>
                      </a:prstGeom>
                      <a:noFill/>
                      <a:ln cap="flat" cmpd="sng" w="12700">
                        <a:solidFill>
                          <a:schemeClr val="dk2"/>
                        </a:solidFill>
                        <a:prstDash val="solid"/>
                        <a:round/>
                        <a:headEnd len="sm" w="sm" type="none"/>
                        <a:tailEnd len="sm" w="sm" type="none"/>
                      </a:ln>
                    </p:spPr>
                  </p:cxnSp>
                  <p:cxnSp>
                    <p:nvCxnSpPr>
                      <p:cNvPr id="953" name="Google Shape;953;p130"/>
                      <p:cNvCxnSpPr/>
                      <p:nvPr/>
                    </p:nvCxnSpPr>
                    <p:spPr>
                      <a:xfrm>
                        <a:off x="4117783" y="4769781"/>
                        <a:ext cx="129006" cy="0"/>
                      </a:xfrm>
                      <a:prstGeom prst="straightConnector1">
                        <a:avLst/>
                      </a:prstGeom>
                      <a:noFill/>
                      <a:ln cap="flat" cmpd="sng" w="12700">
                        <a:solidFill>
                          <a:schemeClr val="dk2"/>
                        </a:solidFill>
                        <a:prstDash val="solid"/>
                        <a:round/>
                        <a:headEnd len="sm" w="sm" type="none"/>
                        <a:tailEnd len="sm" w="sm" type="none"/>
                      </a:ln>
                    </p:spPr>
                  </p:cxnSp>
                  <p:cxnSp>
                    <p:nvCxnSpPr>
                      <p:cNvPr id="954" name="Google Shape;954;p130"/>
                      <p:cNvCxnSpPr/>
                      <p:nvPr/>
                    </p:nvCxnSpPr>
                    <p:spPr>
                      <a:xfrm>
                        <a:off x="4117783" y="4953845"/>
                        <a:ext cx="129006" cy="0"/>
                      </a:xfrm>
                      <a:prstGeom prst="straightConnector1">
                        <a:avLst/>
                      </a:prstGeom>
                      <a:noFill/>
                      <a:ln cap="flat" cmpd="sng" w="12700">
                        <a:solidFill>
                          <a:schemeClr val="dk2"/>
                        </a:solidFill>
                        <a:prstDash val="solid"/>
                        <a:round/>
                        <a:headEnd len="sm" w="sm" type="none"/>
                        <a:tailEnd len="sm" w="sm" type="none"/>
                      </a:ln>
                    </p:spPr>
                  </p:cxnSp>
                  <p:cxnSp>
                    <p:nvCxnSpPr>
                      <p:cNvPr id="955" name="Google Shape;955;p130"/>
                      <p:cNvCxnSpPr/>
                      <p:nvPr/>
                    </p:nvCxnSpPr>
                    <p:spPr>
                      <a:xfrm>
                        <a:off x="4117783" y="5045876"/>
                        <a:ext cx="129006" cy="0"/>
                      </a:xfrm>
                      <a:prstGeom prst="straightConnector1">
                        <a:avLst/>
                      </a:prstGeom>
                      <a:noFill/>
                      <a:ln cap="flat" cmpd="sng" w="12700">
                        <a:solidFill>
                          <a:schemeClr val="dk2"/>
                        </a:solidFill>
                        <a:prstDash val="solid"/>
                        <a:round/>
                        <a:headEnd len="sm" w="sm" type="none"/>
                        <a:tailEnd len="sm" w="sm" type="none"/>
                      </a:ln>
                    </p:spPr>
                  </p:cxnSp>
                </p:grpSp>
              </p:grpSp>
              <p:grpSp>
                <p:nvGrpSpPr>
                  <p:cNvPr id="956" name="Google Shape;956;p130"/>
                  <p:cNvGrpSpPr/>
                  <p:nvPr/>
                </p:nvGrpSpPr>
                <p:grpSpPr>
                  <a:xfrm rot="5400000">
                    <a:off x="3480396" y="4677750"/>
                    <a:ext cx="712494" cy="368126"/>
                    <a:chOff x="3485441" y="4677750"/>
                    <a:chExt cx="712494" cy="368126"/>
                  </a:xfrm>
                </p:grpSpPr>
                <p:grpSp>
                  <p:nvGrpSpPr>
                    <p:cNvPr id="957" name="Google Shape;957;p130"/>
                    <p:cNvGrpSpPr/>
                    <p:nvPr/>
                  </p:nvGrpSpPr>
                  <p:grpSpPr>
                    <a:xfrm>
                      <a:off x="4117783" y="4677750"/>
                      <a:ext cx="80152" cy="368126"/>
                      <a:chOff x="4117783" y="4677750"/>
                      <a:chExt cx="129006" cy="368126"/>
                    </a:xfrm>
                  </p:grpSpPr>
                  <p:cxnSp>
                    <p:nvCxnSpPr>
                      <p:cNvPr id="958" name="Google Shape;958;p130"/>
                      <p:cNvCxnSpPr/>
                      <p:nvPr/>
                    </p:nvCxnSpPr>
                    <p:spPr>
                      <a:xfrm>
                        <a:off x="4117783" y="4677750"/>
                        <a:ext cx="129006" cy="0"/>
                      </a:xfrm>
                      <a:prstGeom prst="straightConnector1">
                        <a:avLst/>
                      </a:prstGeom>
                      <a:noFill/>
                      <a:ln cap="flat" cmpd="sng" w="12700">
                        <a:solidFill>
                          <a:schemeClr val="dk2"/>
                        </a:solidFill>
                        <a:prstDash val="solid"/>
                        <a:round/>
                        <a:headEnd len="sm" w="sm" type="none"/>
                        <a:tailEnd len="sm" w="sm" type="none"/>
                      </a:ln>
                    </p:spPr>
                  </p:cxnSp>
                  <p:cxnSp>
                    <p:nvCxnSpPr>
                      <p:cNvPr id="959" name="Google Shape;959;p130"/>
                      <p:cNvCxnSpPr/>
                      <p:nvPr/>
                    </p:nvCxnSpPr>
                    <p:spPr>
                      <a:xfrm>
                        <a:off x="4117783" y="4769781"/>
                        <a:ext cx="129006" cy="0"/>
                      </a:xfrm>
                      <a:prstGeom prst="straightConnector1">
                        <a:avLst/>
                      </a:prstGeom>
                      <a:noFill/>
                      <a:ln cap="flat" cmpd="sng" w="12700">
                        <a:solidFill>
                          <a:schemeClr val="dk2"/>
                        </a:solidFill>
                        <a:prstDash val="solid"/>
                        <a:round/>
                        <a:headEnd len="sm" w="sm" type="none"/>
                        <a:tailEnd len="sm" w="sm" type="none"/>
                      </a:ln>
                    </p:spPr>
                  </p:cxnSp>
                  <p:cxnSp>
                    <p:nvCxnSpPr>
                      <p:cNvPr id="960" name="Google Shape;960;p130"/>
                      <p:cNvCxnSpPr/>
                      <p:nvPr/>
                    </p:nvCxnSpPr>
                    <p:spPr>
                      <a:xfrm>
                        <a:off x="4117783" y="4953845"/>
                        <a:ext cx="129006" cy="0"/>
                      </a:xfrm>
                      <a:prstGeom prst="straightConnector1">
                        <a:avLst/>
                      </a:prstGeom>
                      <a:noFill/>
                      <a:ln cap="flat" cmpd="sng" w="12700">
                        <a:solidFill>
                          <a:schemeClr val="dk2"/>
                        </a:solidFill>
                        <a:prstDash val="solid"/>
                        <a:round/>
                        <a:headEnd len="sm" w="sm" type="none"/>
                        <a:tailEnd len="sm" w="sm" type="none"/>
                      </a:ln>
                    </p:spPr>
                  </p:cxnSp>
                  <p:cxnSp>
                    <p:nvCxnSpPr>
                      <p:cNvPr id="961" name="Google Shape;961;p130"/>
                      <p:cNvCxnSpPr/>
                      <p:nvPr/>
                    </p:nvCxnSpPr>
                    <p:spPr>
                      <a:xfrm>
                        <a:off x="4117783" y="5045876"/>
                        <a:ext cx="129006" cy="0"/>
                      </a:xfrm>
                      <a:prstGeom prst="straightConnector1">
                        <a:avLst/>
                      </a:prstGeom>
                      <a:noFill/>
                      <a:ln cap="flat" cmpd="sng" w="12700">
                        <a:solidFill>
                          <a:schemeClr val="dk2"/>
                        </a:solidFill>
                        <a:prstDash val="solid"/>
                        <a:round/>
                        <a:headEnd len="sm" w="sm" type="none"/>
                        <a:tailEnd len="sm" w="sm" type="none"/>
                      </a:ln>
                    </p:spPr>
                  </p:cxnSp>
                </p:grpSp>
                <p:grpSp>
                  <p:nvGrpSpPr>
                    <p:cNvPr id="962" name="Google Shape;962;p130"/>
                    <p:cNvGrpSpPr/>
                    <p:nvPr/>
                  </p:nvGrpSpPr>
                  <p:grpSpPr>
                    <a:xfrm>
                      <a:off x="3485441" y="4677750"/>
                      <a:ext cx="80152" cy="368126"/>
                      <a:chOff x="4117783" y="4677750"/>
                      <a:chExt cx="129006" cy="368126"/>
                    </a:xfrm>
                  </p:grpSpPr>
                  <p:cxnSp>
                    <p:nvCxnSpPr>
                      <p:cNvPr id="963" name="Google Shape;963;p130"/>
                      <p:cNvCxnSpPr/>
                      <p:nvPr/>
                    </p:nvCxnSpPr>
                    <p:spPr>
                      <a:xfrm>
                        <a:off x="4117783" y="4677750"/>
                        <a:ext cx="129006" cy="0"/>
                      </a:xfrm>
                      <a:prstGeom prst="straightConnector1">
                        <a:avLst/>
                      </a:prstGeom>
                      <a:noFill/>
                      <a:ln cap="flat" cmpd="sng" w="12700">
                        <a:solidFill>
                          <a:schemeClr val="dk2"/>
                        </a:solidFill>
                        <a:prstDash val="solid"/>
                        <a:round/>
                        <a:headEnd len="sm" w="sm" type="none"/>
                        <a:tailEnd len="sm" w="sm" type="none"/>
                      </a:ln>
                    </p:spPr>
                  </p:cxnSp>
                  <p:cxnSp>
                    <p:nvCxnSpPr>
                      <p:cNvPr id="964" name="Google Shape;964;p130"/>
                      <p:cNvCxnSpPr/>
                      <p:nvPr/>
                    </p:nvCxnSpPr>
                    <p:spPr>
                      <a:xfrm>
                        <a:off x="4117783" y="4769781"/>
                        <a:ext cx="129006" cy="0"/>
                      </a:xfrm>
                      <a:prstGeom prst="straightConnector1">
                        <a:avLst/>
                      </a:prstGeom>
                      <a:noFill/>
                      <a:ln cap="flat" cmpd="sng" w="12700">
                        <a:solidFill>
                          <a:schemeClr val="dk2"/>
                        </a:solidFill>
                        <a:prstDash val="solid"/>
                        <a:round/>
                        <a:headEnd len="sm" w="sm" type="none"/>
                        <a:tailEnd len="sm" w="sm" type="none"/>
                      </a:ln>
                    </p:spPr>
                  </p:cxnSp>
                  <p:cxnSp>
                    <p:nvCxnSpPr>
                      <p:cNvPr id="965" name="Google Shape;965;p130"/>
                      <p:cNvCxnSpPr/>
                      <p:nvPr/>
                    </p:nvCxnSpPr>
                    <p:spPr>
                      <a:xfrm>
                        <a:off x="4117783" y="4953845"/>
                        <a:ext cx="129006" cy="0"/>
                      </a:xfrm>
                      <a:prstGeom prst="straightConnector1">
                        <a:avLst/>
                      </a:prstGeom>
                      <a:noFill/>
                      <a:ln cap="flat" cmpd="sng" w="12700">
                        <a:solidFill>
                          <a:schemeClr val="dk2"/>
                        </a:solidFill>
                        <a:prstDash val="solid"/>
                        <a:round/>
                        <a:headEnd len="sm" w="sm" type="none"/>
                        <a:tailEnd len="sm" w="sm" type="none"/>
                      </a:ln>
                    </p:spPr>
                  </p:cxnSp>
                  <p:cxnSp>
                    <p:nvCxnSpPr>
                      <p:cNvPr id="966" name="Google Shape;966;p130"/>
                      <p:cNvCxnSpPr/>
                      <p:nvPr/>
                    </p:nvCxnSpPr>
                    <p:spPr>
                      <a:xfrm>
                        <a:off x="4117783" y="5045876"/>
                        <a:ext cx="129006" cy="0"/>
                      </a:xfrm>
                      <a:prstGeom prst="straightConnector1">
                        <a:avLst/>
                      </a:prstGeom>
                      <a:noFill/>
                      <a:ln cap="flat" cmpd="sng" w="12700">
                        <a:solidFill>
                          <a:schemeClr val="dk2"/>
                        </a:solidFill>
                        <a:prstDash val="solid"/>
                        <a:round/>
                        <a:headEnd len="sm" w="sm" type="none"/>
                        <a:tailEnd len="sm" w="sm" type="none"/>
                      </a:ln>
                    </p:spPr>
                  </p:cxnSp>
                </p:grpSp>
              </p:grpSp>
            </p:grpSp>
            <p:sp>
              <p:nvSpPr>
                <p:cNvPr id="967" name="Google Shape;967;p130"/>
                <p:cNvSpPr/>
                <p:nvPr/>
              </p:nvSpPr>
              <p:spPr>
                <a:xfrm>
                  <a:off x="10124345" y="3293573"/>
                  <a:ext cx="71612" cy="91319"/>
                </a:xfrm>
                <a:custGeom>
                  <a:rect b="b" l="l" r="r" t="t"/>
                  <a:pathLst>
                    <a:path extrusionOk="0" h="1504393" w="974972">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noFill/>
                <a:ln cap="flat" cmpd="sng" w="12700">
                  <a:solidFill>
                    <a:schemeClr val="dk2"/>
                  </a:solidFill>
                  <a:prstDash val="solid"/>
                  <a:miter lim="800000"/>
                  <a:headEnd len="sm" w="sm" type="none"/>
                  <a:tailEnd len="sm" w="sm" type="none"/>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b="0" i="0" sz="2400" u="none" cap="none" strike="noStrike">
                    <a:solidFill>
                      <a:srgbClr val="0078D4"/>
                    </a:solidFill>
                    <a:latin typeface="Quattrocento Sans"/>
                    <a:ea typeface="Quattrocento Sans"/>
                    <a:cs typeface="Quattrocento Sans"/>
                    <a:sym typeface="Quattrocento Sans"/>
                  </a:endParaRPr>
                </a:p>
              </p:txBody>
            </p:sp>
          </p:grpSp>
          <p:sp>
            <p:nvSpPr>
              <p:cNvPr id="968" name="Google Shape;968;p130"/>
              <p:cNvSpPr txBox="1"/>
              <p:nvPr/>
            </p:nvSpPr>
            <p:spPr>
              <a:xfrm>
                <a:off x="10938515" y="5894601"/>
                <a:ext cx="383435" cy="323165"/>
              </a:xfrm>
              <a:prstGeom prst="rect">
                <a:avLst/>
              </a:prstGeom>
              <a:noFill/>
              <a:ln>
                <a:noFill/>
              </a:ln>
            </p:spPr>
            <p:txBody>
              <a:bodyPr anchorCtr="0" anchor="b" bIns="182850" lIns="0" spcFirstLastPara="1" rIns="0" wrap="square" tIns="0">
                <a:noAutofit/>
              </a:bodyPr>
              <a:lstStyle/>
              <a:p>
                <a:pPr indent="0" lvl="0" marL="0" marR="0" rtl="0" algn="ctr">
                  <a:lnSpc>
                    <a:spcPct val="90000"/>
                  </a:lnSpc>
                  <a:spcBef>
                    <a:spcPts val="0"/>
                  </a:spcBef>
                  <a:spcAft>
                    <a:spcPts val="0"/>
                  </a:spcAft>
                  <a:buClr>
                    <a:srgbClr val="000000"/>
                  </a:buClr>
                  <a:buSzPts val="1000"/>
                  <a:buFont typeface="Quattrocento Sans"/>
                  <a:buNone/>
                </a:pPr>
                <a:r>
                  <a:rPr b="0" i="0" lang="en-US" sz="1000" u="none" cap="none" strike="noStrike">
                    <a:solidFill>
                      <a:srgbClr val="000000"/>
                    </a:solidFill>
                    <a:latin typeface="Quattrocento Sans"/>
                    <a:ea typeface="Quattrocento Sans"/>
                    <a:cs typeface="Quattrocento Sans"/>
                    <a:sym typeface="Quattrocento Sans"/>
                  </a:rPr>
                  <a:t>FPGA</a:t>
                </a:r>
                <a:endParaRPr/>
              </a:p>
            </p:txBody>
          </p:sp>
          <p:grpSp>
            <p:nvGrpSpPr>
              <p:cNvPr id="969" name="Google Shape;969;p130"/>
              <p:cNvGrpSpPr/>
              <p:nvPr/>
            </p:nvGrpSpPr>
            <p:grpSpPr>
              <a:xfrm>
                <a:off x="10932876" y="2478114"/>
                <a:ext cx="349295" cy="297138"/>
                <a:chOff x="11238522" y="2214151"/>
                <a:chExt cx="394713" cy="335774"/>
              </a:xfrm>
            </p:grpSpPr>
            <p:grpSp>
              <p:nvGrpSpPr>
                <p:cNvPr id="970" name="Google Shape;970;p130"/>
                <p:cNvGrpSpPr/>
                <p:nvPr/>
              </p:nvGrpSpPr>
              <p:grpSpPr>
                <a:xfrm>
                  <a:off x="11238522" y="2214151"/>
                  <a:ext cx="394713" cy="335774"/>
                  <a:chOff x="2107244" y="1575258"/>
                  <a:chExt cx="310993" cy="264555"/>
                </a:xfrm>
              </p:grpSpPr>
              <p:grpSp>
                <p:nvGrpSpPr>
                  <p:cNvPr id="971" name="Google Shape;971;p130"/>
                  <p:cNvGrpSpPr/>
                  <p:nvPr/>
                </p:nvGrpSpPr>
                <p:grpSpPr>
                  <a:xfrm>
                    <a:off x="2107244" y="1575258"/>
                    <a:ext cx="310993" cy="264555"/>
                    <a:chOff x="2107244" y="1575258"/>
                    <a:chExt cx="310993" cy="264555"/>
                  </a:xfrm>
                </p:grpSpPr>
                <p:sp>
                  <p:nvSpPr>
                    <p:cNvPr id="972" name="Google Shape;972;p130"/>
                    <p:cNvSpPr/>
                    <p:nvPr/>
                  </p:nvSpPr>
                  <p:spPr>
                    <a:xfrm>
                      <a:off x="2107244" y="1575258"/>
                      <a:ext cx="310993" cy="264555"/>
                    </a:xfrm>
                    <a:prstGeom prst="rect">
                      <a:avLst/>
                    </a:prstGeom>
                    <a:noFill/>
                    <a:ln cap="flat" cmpd="sng" w="1270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3F3F3F"/>
                        </a:solidFill>
                        <a:latin typeface="Quattrocento Sans"/>
                        <a:ea typeface="Quattrocento Sans"/>
                        <a:cs typeface="Quattrocento Sans"/>
                        <a:sym typeface="Quattrocento Sans"/>
                      </a:endParaRPr>
                    </a:p>
                  </p:txBody>
                </p:sp>
                <p:cxnSp>
                  <p:nvCxnSpPr>
                    <p:cNvPr id="973" name="Google Shape;973;p130"/>
                    <p:cNvCxnSpPr/>
                    <p:nvPr/>
                  </p:nvCxnSpPr>
                  <p:spPr>
                    <a:xfrm rot="10800000">
                      <a:off x="2107244" y="1647026"/>
                      <a:ext cx="310993" cy="0"/>
                    </a:xfrm>
                    <a:prstGeom prst="straightConnector1">
                      <a:avLst/>
                    </a:prstGeom>
                    <a:noFill/>
                    <a:ln cap="flat" cmpd="sng" w="12700">
                      <a:solidFill>
                        <a:schemeClr val="dk2"/>
                      </a:solidFill>
                      <a:prstDash val="solid"/>
                      <a:miter lim="800000"/>
                      <a:headEnd len="med" w="med" type="none"/>
                      <a:tailEnd len="med" w="med" type="none"/>
                    </a:ln>
                  </p:spPr>
                </p:cxnSp>
              </p:grpSp>
              <p:grpSp>
                <p:nvGrpSpPr>
                  <p:cNvPr id="974" name="Google Shape;974;p130"/>
                  <p:cNvGrpSpPr/>
                  <p:nvPr/>
                </p:nvGrpSpPr>
                <p:grpSpPr>
                  <a:xfrm>
                    <a:off x="2287367" y="1599181"/>
                    <a:ext cx="95690" cy="23923"/>
                    <a:chOff x="2287367" y="1599181"/>
                    <a:chExt cx="95690" cy="23923"/>
                  </a:xfrm>
                </p:grpSpPr>
                <p:sp>
                  <p:nvSpPr>
                    <p:cNvPr id="975" name="Google Shape;975;p130"/>
                    <p:cNvSpPr/>
                    <p:nvPr/>
                  </p:nvSpPr>
                  <p:spPr>
                    <a:xfrm>
                      <a:off x="2287367" y="1599181"/>
                      <a:ext cx="23923" cy="23923"/>
                    </a:xfrm>
                    <a:prstGeom prst="ellipse">
                      <a:avLst/>
                    </a:prstGeom>
                    <a:solidFill>
                      <a:schemeClr val="lt1"/>
                    </a:solid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3F3F3F"/>
                        </a:solidFill>
                        <a:latin typeface="Quattrocento Sans"/>
                        <a:ea typeface="Quattrocento Sans"/>
                        <a:cs typeface="Quattrocento Sans"/>
                        <a:sym typeface="Quattrocento Sans"/>
                      </a:endParaRPr>
                    </a:p>
                  </p:txBody>
                </p:sp>
                <p:sp>
                  <p:nvSpPr>
                    <p:cNvPr id="976" name="Google Shape;976;p130"/>
                    <p:cNvSpPr/>
                    <p:nvPr/>
                  </p:nvSpPr>
                  <p:spPr>
                    <a:xfrm>
                      <a:off x="2322547" y="1599181"/>
                      <a:ext cx="23923" cy="23923"/>
                    </a:xfrm>
                    <a:prstGeom prst="ellipse">
                      <a:avLst/>
                    </a:prstGeom>
                    <a:solidFill>
                      <a:schemeClr val="lt1"/>
                    </a:solid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3F3F3F"/>
                        </a:solidFill>
                        <a:latin typeface="Quattrocento Sans"/>
                        <a:ea typeface="Quattrocento Sans"/>
                        <a:cs typeface="Quattrocento Sans"/>
                        <a:sym typeface="Quattrocento Sans"/>
                      </a:endParaRPr>
                    </a:p>
                  </p:txBody>
                </p:sp>
                <p:sp>
                  <p:nvSpPr>
                    <p:cNvPr id="977" name="Google Shape;977;p130"/>
                    <p:cNvSpPr/>
                    <p:nvPr/>
                  </p:nvSpPr>
                  <p:spPr>
                    <a:xfrm>
                      <a:off x="2359134" y="1599181"/>
                      <a:ext cx="23923" cy="23923"/>
                    </a:xfrm>
                    <a:prstGeom prst="ellipse">
                      <a:avLst/>
                    </a:prstGeom>
                    <a:solidFill>
                      <a:schemeClr val="lt1"/>
                    </a:solid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3F3F3F"/>
                        </a:solidFill>
                        <a:latin typeface="Quattrocento Sans"/>
                        <a:ea typeface="Quattrocento Sans"/>
                        <a:cs typeface="Quattrocento Sans"/>
                        <a:sym typeface="Quattrocento Sans"/>
                      </a:endParaRPr>
                    </a:p>
                  </p:txBody>
                </p:sp>
              </p:grpSp>
            </p:grpSp>
            <p:sp>
              <p:nvSpPr>
                <p:cNvPr id="978" name="Google Shape;978;p130"/>
                <p:cNvSpPr/>
                <p:nvPr/>
              </p:nvSpPr>
              <p:spPr>
                <a:xfrm flipH="1">
                  <a:off x="11292455" y="2354178"/>
                  <a:ext cx="84926" cy="139515"/>
                </a:xfrm>
                <a:custGeom>
                  <a:rect b="b" l="l" r="r" t="t"/>
                  <a:pathLst>
                    <a:path extrusionOk="0" h="269875" w="250825">
                      <a:moveTo>
                        <a:pt x="250825" y="0"/>
                      </a:moveTo>
                      <a:lnTo>
                        <a:pt x="0" y="142875"/>
                      </a:lnTo>
                      <a:lnTo>
                        <a:pt x="250825" y="269875"/>
                      </a:lnTo>
                    </a:path>
                  </a:pathLst>
                </a:cu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Quattrocento Sans"/>
                    <a:ea typeface="Quattrocento Sans"/>
                    <a:cs typeface="Quattrocento Sans"/>
                    <a:sym typeface="Quattrocento Sans"/>
                  </a:endParaRPr>
                </a:p>
              </p:txBody>
            </p:sp>
            <p:cxnSp>
              <p:nvCxnSpPr>
                <p:cNvPr id="979" name="Google Shape;979;p130"/>
                <p:cNvCxnSpPr/>
                <p:nvPr/>
              </p:nvCxnSpPr>
              <p:spPr>
                <a:xfrm>
                  <a:off x="11392807" y="2493693"/>
                  <a:ext cx="118979" cy="0"/>
                </a:xfrm>
                <a:prstGeom prst="straightConnector1">
                  <a:avLst/>
                </a:prstGeom>
                <a:noFill/>
                <a:ln cap="flat" cmpd="sng" w="12700">
                  <a:solidFill>
                    <a:schemeClr val="dk2"/>
                  </a:solidFill>
                  <a:prstDash val="solid"/>
                  <a:round/>
                  <a:headEnd len="sm" w="sm" type="none"/>
                  <a:tailEnd len="sm" w="sm" type="none"/>
                </a:ln>
              </p:spPr>
            </p:cxnSp>
          </p:grpSp>
          <p:cxnSp>
            <p:nvCxnSpPr>
              <p:cNvPr id="980" name="Google Shape;980;p130"/>
              <p:cNvCxnSpPr/>
              <p:nvPr/>
            </p:nvCxnSpPr>
            <p:spPr>
              <a:xfrm>
                <a:off x="526596" y="2244588"/>
                <a:ext cx="11176969" cy="0"/>
              </a:xfrm>
              <a:prstGeom prst="straightConnector1">
                <a:avLst/>
              </a:prstGeom>
              <a:noFill/>
              <a:ln cap="rnd" cmpd="sng" w="15875">
                <a:solidFill>
                  <a:srgbClr val="D9D9D9"/>
                </a:solidFill>
                <a:prstDash val="solid"/>
                <a:round/>
                <a:headEnd len="sm" w="sm" type="none"/>
                <a:tailEnd len="sm" w="sm" type="none"/>
              </a:ln>
            </p:spPr>
          </p:cxnSp>
          <p:cxnSp>
            <p:nvCxnSpPr>
              <p:cNvPr id="981" name="Google Shape;981;p130"/>
              <p:cNvCxnSpPr/>
              <p:nvPr/>
            </p:nvCxnSpPr>
            <p:spPr>
              <a:xfrm>
                <a:off x="526596" y="3233463"/>
                <a:ext cx="11176969" cy="0"/>
              </a:xfrm>
              <a:prstGeom prst="straightConnector1">
                <a:avLst/>
              </a:prstGeom>
              <a:noFill/>
              <a:ln cap="rnd" cmpd="sng" w="15875">
                <a:solidFill>
                  <a:srgbClr val="FFFFFF"/>
                </a:solidFill>
                <a:prstDash val="solid"/>
                <a:round/>
                <a:headEnd len="sm" w="sm" type="none"/>
                <a:tailEnd len="sm" w="sm" type="none"/>
              </a:ln>
            </p:spPr>
          </p:cxnSp>
          <p:cxnSp>
            <p:nvCxnSpPr>
              <p:cNvPr id="982" name="Google Shape;982;p130"/>
              <p:cNvCxnSpPr/>
              <p:nvPr/>
            </p:nvCxnSpPr>
            <p:spPr>
              <a:xfrm>
                <a:off x="526596" y="5211213"/>
                <a:ext cx="11176969" cy="0"/>
              </a:xfrm>
              <a:prstGeom prst="straightConnector1">
                <a:avLst/>
              </a:prstGeom>
              <a:noFill/>
              <a:ln cap="rnd" cmpd="sng" w="15875">
                <a:solidFill>
                  <a:srgbClr val="FFFFFF"/>
                </a:solidFill>
                <a:prstDash val="solid"/>
                <a:round/>
                <a:headEnd len="sm" w="sm" type="none"/>
                <a:tailEnd len="sm" w="sm" type="none"/>
              </a:ln>
            </p:spPr>
          </p:cxnSp>
          <p:pic>
            <p:nvPicPr>
              <p:cNvPr id="983" name="Google Shape;983;p130"/>
              <p:cNvPicPr preferRelativeResize="0"/>
              <p:nvPr/>
            </p:nvPicPr>
            <p:blipFill rotWithShape="1">
              <a:blip r:embed="rId4">
                <a:alphaModFix/>
              </a:blip>
              <a:srcRect b="0" l="0" r="0" t="0"/>
              <a:stretch/>
            </p:blipFill>
            <p:spPr>
              <a:xfrm>
                <a:off x="10941642" y="3428041"/>
                <a:ext cx="380308" cy="373064"/>
              </a:xfrm>
              <a:prstGeom prst="rect">
                <a:avLst/>
              </a:prstGeom>
              <a:noFill/>
              <a:ln>
                <a:noFill/>
              </a:ln>
            </p:spPr>
          </p:pic>
          <p:pic>
            <p:nvPicPr>
              <p:cNvPr descr="A close up of a sign&#10;&#10;Description automatically generated" id="984" name="Google Shape;984;p130"/>
              <p:cNvPicPr preferRelativeResize="0"/>
              <p:nvPr/>
            </p:nvPicPr>
            <p:blipFill rotWithShape="1">
              <a:blip r:embed="rId5">
                <a:alphaModFix/>
              </a:blip>
              <a:srcRect b="0" l="0" r="0" t="0"/>
              <a:stretch/>
            </p:blipFill>
            <p:spPr>
              <a:xfrm>
                <a:off x="7427019" y="2498296"/>
                <a:ext cx="287484" cy="300414"/>
              </a:xfrm>
              <a:prstGeom prst="rect">
                <a:avLst/>
              </a:prstGeom>
              <a:noFill/>
              <a:ln>
                <a:noFill/>
              </a:ln>
            </p:spPr>
          </p:pic>
          <p:pic>
            <p:nvPicPr>
              <p:cNvPr descr="A picture containing vector graphics&#10;&#10;Description automatically generated" id="985" name="Google Shape;985;p130"/>
              <p:cNvPicPr preferRelativeResize="0"/>
              <p:nvPr/>
            </p:nvPicPr>
            <p:blipFill rotWithShape="1">
              <a:blip r:embed="rId6">
                <a:alphaModFix/>
              </a:blip>
              <a:srcRect b="0" l="0" r="0" t="0"/>
              <a:stretch/>
            </p:blipFill>
            <p:spPr>
              <a:xfrm>
                <a:off x="8609809" y="2432478"/>
                <a:ext cx="349296" cy="399412"/>
              </a:xfrm>
              <a:prstGeom prst="rect">
                <a:avLst/>
              </a:prstGeom>
              <a:noFill/>
              <a:ln>
                <a:noFill/>
              </a:ln>
            </p:spPr>
          </p:pic>
          <p:pic>
            <p:nvPicPr>
              <p:cNvPr descr="A close up of a sign&#10;&#10;Description automatically generated" id="986" name="Google Shape;986;p130"/>
              <p:cNvPicPr preferRelativeResize="0"/>
              <p:nvPr/>
            </p:nvPicPr>
            <p:blipFill rotWithShape="1">
              <a:blip r:embed="rId7">
                <a:alphaModFix/>
              </a:blip>
              <a:srcRect b="0" l="0" r="0" t="0"/>
              <a:stretch/>
            </p:blipFill>
            <p:spPr>
              <a:xfrm>
                <a:off x="8660275" y="3436517"/>
                <a:ext cx="298830" cy="323165"/>
              </a:xfrm>
              <a:prstGeom prst="rect">
                <a:avLst/>
              </a:prstGeom>
              <a:noFill/>
              <a:ln>
                <a:noFill/>
              </a:ln>
            </p:spPr>
          </p:pic>
          <p:pic>
            <p:nvPicPr>
              <p:cNvPr id="987" name="Google Shape;987;p130"/>
              <p:cNvPicPr preferRelativeResize="0"/>
              <p:nvPr/>
            </p:nvPicPr>
            <p:blipFill rotWithShape="1">
              <a:blip r:embed="rId8">
                <a:alphaModFix/>
              </a:blip>
              <a:srcRect b="0" l="0" r="0" t="0"/>
              <a:stretch/>
            </p:blipFill>
            <p:spPr>
              <a:xfrm>
                <a:off x="7427019" y="3434373"/>
                <a:ext cx="292099" cy="343181"/>
              </a:xfrm>
              <a:prstGeom prst="rect">
                <a:avLst/>
              </a:prstGeom>
              <a:noFill/>
              <a:ln>
                <a:noFill/>
              </a:ln>
            </p:spPr>
          </p:pic>
          <p:pic>
            <p:nvPicPr>
              <p:cNvPr descr="A close up of a sign&#10;&#10;Description automatically generated" id="988" name="Google Shape;988;p130"/>
              <p:cNvPicPr preferRelativeResize="0"/>
              <p:nvPr/>
            </p:nvPicPr>
            <p:blipFill rotWithShape="1">
              <a:blip r:embed="rId9">
                <a:alphaModFix/>
              </a:blip>
              <a:srcRect b="0" l="0" r="0" t="0"/>
              <a:stretch/>
            </p:blipFill>
            <p:spPr>
              <a:xfrm>
                <a:off x="9798344" y="2481522"/>
                <a:ext cx="328027" cy="327573"/>
              </a:xfrm>
              <a:prstGeom prst="rect">
                <a:avLst/>
              </a:prstGeom>
              <a:noFill/>
              <a:ln>
                <a:noFill/>
              </a:ln>
            </p:spPr>
          </p:pic>
          <p:pic>
            <p:nvPicPr>
              <p:cNvPr id="989" name="Google Shape;989;p130"/>
              <p:cNvPicPr preferRelativeResize="0"/>
              <p:nvPr/>
            </p:nvPicPr>
            <p:blipFill rotWithShape="1">
              <a:blip r:embed="rId10">
                <a:alphaModFix/>
              </a:blip>
              <a:srcRect b="0" l="0" r="0" t="0"/>
              <a:stretch/>
            </p:blipFill>
            <p:spPr>
              <a:xfrm>
                <a:off x="9775424" y="3483341"/>
                <a:ext cx="553473" cy="294200"/>
              </a:xfrm>
              <a:prstGeom prst="rect">
                <a:avLst/>
              </a:prstGeom>
              <a:noFill/>
              <a:ln>
                <a:noFill/>
              </a:ln>
            </p:spPr>
          </p:pic>
        </p:grpSp>
        <p:cxnSp>
          <p:nvCxnSpPr>
            <p:cNvPr id="990" name="Google Shape;990;p130"/>
            <p:cNvCxnSpPr/>
            <p:nvPr/>
          </p:nvCxnSpPr>
          <p:spPr>
            <a:xfrm>
              <a:off x="526596" y="4222338"/>
              <a:ext cx="11176969" cy="0"/>
            </a:xfrm>
            <a:prstGeom prst="straightConnector1">
              <a:avLst/>
            </a:prstGeom>
            <a:noFill/>
            <a:ln cap="rnd" cmpd="sng" w="15875">
              <a:solidFill>
                <a:srgbClr val="FFFFFF"/>
              </a:solidFill>
              <a:prstDash val="solid"/>
              <a:round/>
              <a:headEnd len="sm" w="sm" type="none"/>
              <a:tailEnd len="sm" w="sm" type="none"/>
            </a:ln>
          </p:spPr>
        </p:cxnSp>
      </p:grpSp>
      <p:sp>
        <p:nvSpPr>
          <p:cNvPr id="991" name="Google Shape;991;p130"/>
          <p:cNvSpPr/>
          <p:nvPr/>
        </p:nvSpPr>
        <p:spPr>
          <a:xfrm>
            <a:off x="5664570" y="5580719"/>
            <a:ext cx="894396" cy="119294"/>
          </a:xfrm>
          <a:prstGeom prst="rect">
            <a:avLst/>
          </a:prstGeom>
          <a:solidFill>
            <a:schemeClr val="lt1"/>
          </a:solid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992" name="Google Shape;992;p130"/>
          <p:cNvSpPr/>
          <p:nvPr/>
        </p:nvSpPr>
        <p:spPr>
          <a:xfrm>
            <a:off x="3412220" y="6328873"/>
            <a:ext cx="453745" cy="254028"/>
          </a:xfrm>
          <a:custGeom>
            <a:rect b="b" l="l" r="r" t="t"/>
            <a:pathLst>
              <a:path extrusionOk="0" h="281" w="509">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cap="flat" cmpd="sng" w="1905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000" u="none" cap="none" strike="noStrike">
              <a:solidFill>
                <a:srgbClr val="333333"/>
              </a:solidFill>
              <a:latin typeface="Quattrocento Sans"/>
              <a:ea typeface="Quattrocento Sans"/>
              <a:cs typeface="Quattrocento Sans"/>
              <a:sym typeface="Quattrocento Sans"/>
            </a:endParaRPr>
          </a:p>
        </p:txBody>
      </p:sp>
      <p:grpSp>
        <p:nvGrpSpPr>
          <p:cNvPr id="993" name="Google Shape;993;p130"/>
          <p:cNvGrpSpPr/>
          <p:nvPr/>
        </p:nvGrpSpPr>
        <p:grpSpPr>
          <a:xfrm>
            <a:off x="9301312" y="6304884"/>
            <a:ext cx="289992" cy="288751"/>
            <a:chOff x="5775130" y="5528944"/>
            <a:chExt cx="187018" cy="188120"/>
          </a:xfrm>
        </p:grpSpPr>
        <p:grpSp>
          <p:nvGrpSpPr>
            <p:cNvPr id="994" name="Google Shape;994;p130"/>
            <p:cNvGrpSpPr/>
            <p:nvPr/>
          </p:nvGrpSpPr>
          <p:grpSpPr>
            <a:xfrm flipH="1">
              <a:off x="5775130" y="5528944"/>
              <a:ext cx="187018" cy="188120"/>
              <a:chOff x="7749590" y="2876913"/>
              <a:chExt cx="187018" cy="188120"/>
            </a:xfrm>
          </p:grpSpPr>
          <p:sp>
            <p:nvSpPr>
              <p:cNvPr id="995" name="Google Shape;995;p130"/>
              <p:cNvSpPr/>
              <p:nvPr/>
            </p:nvSpPr>
            <p:spPr>
              <a:xfrm>
                <a:off x="7749616" y="2951946"/>
                <a:ext cx="111966" cy="113087"/>
              </a:xfrm>
              <a:custGeom>
                <a:rect b="b" l="l" r="r" t="t"/>
                <a:pathLst>
                  <a:path extrusionOk="0" h="47" w="46">
                    <a:moveTo>
                      <a:pt x="0" y="0"/>
                    </a:moveTo>
                    <a:cubicBezTo>
                      <a:pt x="25" y="0"/>
                      <a:pt x="46" y="21"/>
                      <a:pt x="46" y="47"/>
                    </a:cubicBezTo>
                  </a:path>
                </a:pathLst>
              </a:custGeom>
              <a:noFill/>
              <a:ln cap="flat" cmpd="sng" w="19050">
                <a:solidFill>
                  <a:schemeClr val="dk2"/>
                </a:solidFill>
                <a:prstDash val="solid"/>
                <a:miter lim="800000"/>
                <a:headEnd len="sm" w="sm" type="none"/>
                <a:tailEnd len="sm" w="sm" type="none"/>
              </a:ln>
            </p:spPr>
            <p:txBody>
              <a:bodyPr anchorCtr="0" anchor="t" bIns="36200" lIns="72400" spcFirstLastPara="1" rIns="72400" wrap="square" tIns="36200">
                <a:noAutofit/>
              </a:bodyPr>
              <a:lstStyle/>
              <a:p>
                <a:pPr indent="0" lvl="0" marL="0" marR="0" rtl="0" algn="l">
                  <a:spcBef>
                    <a:spcPts val="0"/>
                  </a:spcBef>
                  <a:spcAft>
                    <a:spcPts val="0"/>
                  </a:spcAft>
                  <a:buNone/>
                </a:pPr>
                <a:r>
                  <a:t/>
                </a:r>
                <a:endParaRPr b="0" i="0" sz="1000" u="none" cap="none" strike="noStrike">
                  <a:solidFill>
                    <a:srgbClr val="FFFFFF"/>
                  </a:solidFill>
                  <a:latin typeface="Quattrocento Sans"/>
                  <a:ea typeface="Quattrocento Sans"/>
                  <a:cs typeface="Quattrocento Sans"/>
                  <a:sym typeface="Quattrocento Sans"/>
                </a:endParaRPr>
              </a:p>
            </p:txBody>
          </p:sp>
          <p:sp>
            <p:nvSpPr>
              <p:cNvPr id="996" name="Google Shape;996;p130"/>
              <p:cNvSpPr/>
              <p:nvPr/>
            </p:nvSpPr>
            <p:spPr>
              <a:xfrm>
                <a:off x="7749590" y="2916113"/>
                <a:ext cx="150035" cy="148916"/>
              </a:xfrm>
              <a:custGeom>
                <a:rect b="b" l="l" r="r" t="t"/>
                <a:pathLst>
                  <a:path extrusionOk="0" h="62" w="62">
                    <a:moveTo>
                      <a:pt x="0" y="0"/>
                    </a:moveTo>
                    <a:cubicBezTo>
                      <a:pt x="34" y="0"/>
                      <a:pt x="62" y="27"/>
                      <a:pt x="62" y="62"/>
                    </a:cubicBezTo>
                  </a:path>
                </a:pathLst>
              </a:custGeom>
              <a:noFill/>
              <a:ln cap="flat" cmpd="sng" w="19050">
                <a:solidFill>
                  <a:schemeClr val="dk2"/>
                </a:solidFill>
                <a:prstDash val="solid"/>
                <a:miter lim="800000"/>
                <a:headEnd len="sm" w="sm" type="none"/>
                <a:tailEnd len="sm" w="sm" type="none"/>
              </a:ln>
            </p:spPr>
            <p:txBody>
              <a:bodyPr anchorCtr="0" anchor="t" bIns="36200" lIns="72400" spcFirstLastPara="1" rIns="72400" wrap="square" tIns="36200">
                <a:noAutofit/>
              </a:bodyPr>
              <a:lstStyle/>
              <a:p>
                <a:pPr indent="0" lvl="0" marL="0" marR="0" rtl="0" algn="l">
                  <a:spcBef>
                    <a:spcPts val="0"/>
                  </a:spcBef>
                  <a:spcAft>
                    <a:spcPts val="0"/>
                  </a:spcAft>
                  <a:buNone/>
                </a:pPr>
                <a:r>
                  <a:t/>
                </a:r>
                <a:endParaRPr b="0" i="0" sz="1000" u="none" cap="none" strike="noStrike">
                  <a:solidFill>
                    <a:srgbClr val="FFFFFF"/>
                  </a:solidFill>
                  <a:latin typeface="Quattrocento Sans"/>
                  <a:ea typeface="Quattrocento Sans"/>
                  <a:cs typeface="Quattrocento Sans"/>
                  <a:sym typeface="Quattrocento Sans"/>
                </a:endParaRPr>
              </a:p>
            </p:txBody>
          </p:sp>
          <p:sp>
            <p:nvSpPr>
              <p:cNvPr id="997" name="Google Shape;997;p130"/>
              <p:cNvSpPr/>
              <p:nvPr/>
            </p:nvSpPr>
            <p:spPr>
              <a:xfrm>
                <a:off x="7749625" y="2876913"/>
                <a:ext cx="186983" cy="188103"/>
              </a:xfrm>
              <a:custGeom>
                <a:rect b="b" l="l" r="r" t="t"/>
                <a:pathLst>
                  <a:path extrusionOk="0" h="78" w="77">
                    <a:moveTo>
                      <a:pt x="0" y="0"/>
                    </a:moveTo>
                    <a:cubicBezTo>
                      <a:pt x="42" y="0"/>
                      <a:pt x="77" y="35"/>
                      <a:pt x="77" y="78"/>
                    </a:cubicBezTo>
                  </a:path>
                </a:pathLst>
              </a:custGeom>
              <a:noFill/>
              <a:ln cap="flat" cmpd="sng" w="19050">
                <a:solidFill>
                  <a:schemeClr val="dk2"/>
                </a:solidFill>
                <a:prstDash val="solid"/>
                <a:miter lim="800000"/>
                <a:headEnd len="sm" w="sm" type="none"/>
                <a:tailEnd len="sm" w="sm" type="none"/>
              </a:ln>
            </p:spPr>
            <p:txBody>
              <a:bodyPr anchorCtr="0" anchor="t" bIns="36200" lIns="72400" spcFirstLastPara="1" rIns="72400" wrap="square" tIns="36200">
                <a:noAutofit/>
              </a:bodyPr>
              <a:lstStyle/>
              <a:p>
                <a:pPr indent="0" lvl="0" marL="0" marR="0" rtl="0" algn="l">
                  <a:spcBef>
                    <a:spcPts val="0"/>
                  </a:spcBef>
                  <a:spcAft>
                    <a:spcPts val="0"/>
                  </a:spcAft>
                  <a:buNone/>
                </a:pPr>
                <a:r>
                  <a:t/>
                </a:r>
                <a:endParaRPr b="0" i="0" sz="1000" u="none" cap="none" strike="noStrike">
                  <a:solidFill>
                    <a:srgbClr val="FFFFFF"/>
                  </a:solidFill>
                  <a:latin typeface="Quattrocento Sans"/>
                  <a:ea typeface="Quattrocento Sans"/>
                  <a:cs typeface="Quattrocento Sans"/>
                  <a:sym typeface="Quattrocento Sans"/>
                </a:endParaRPr>
              </a:p>
            </p:txBody>
          </p:sp>
        </p:grpSp>
        <p:sp>
          <p:nvSpPr>
            <p:cNvPr id="998" name="Google Shape;998;p130"/>
            <p:cNvSpPr/>
            <p:nvPr/>
          </p:nvSpPr>
          <p:spPr>
            <a:xfrm>
              <a:off x="5900501" y="5653212"/>
              <a:ext cx="56859" cy="56859"/>
            </a:xfrm>
            <a:prstGeom prst="ellipse">
              <a:avLst/>
            </a:prstGeom>
            <a:noFill/>
            <a:ln cap="flat" cmpd="sng" w="19050">
              <a:solidFill>
                <a:schemeClr val="dk2"/>
              </a:solidFill>
              <a:prstDash val="solid"/>
              <a:miter lim="800000"/>
              <a:headEnd len="sm" w="sm" type="none"/>
              <a:tailEnd len="sm" w="sm" type="none"/>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b="0" i="0" sz="1000" u="none" cap="none" strike="noStrike">
                <a:solidFill>
                  <a:srgbClr val="FFFFFF"/>
                </a:solidFill>
                <a:latin typeface="Quattrocento Sans"/>
                <a:ea typeface="Quattrocento Sans"/>
                <a:cs typeface="Quattrocento Sans"/>
                <a:sym typeface="Quattrocento Sans"/>
              </a:endParaRPr>
            </a:p>
          </p:txBody>
        </p:sp>
      </p:grpSp>
      <p:sp>
        <p:nvSpPr>
          <p:cNvPr id="999" name="Google Shape;999;p130"/>
          <p:cNvSpPr txBox="1"/>
          <p:nvPr/>
        </p:nvSpPr>
        <p:spPr>
          <a:xfrm>
            <a:off x="3763757" y="6044673"/>
            <a:ext cx="5549400" cy="544800"/>
          </a:xfrm>
          <a:prstGeom prst="rect">
            <a:avLst/>
          </a:prstGeom>
          <a:no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rPr b="1" i="0" lang="en-US" sz="2000" u="none" cap="none" strike="noStrike">
                <a:solidFill>
                  <a:srgbClr val="000000"/>
                </a:solidFill>
                <a:latin typeface="Calibri"/>
                <a:ea typeface="Calibri"/>
                <a:cs typeface="Calibri"/>
                <a:sym typeface="Calibri"/>
              </a:rPr>
              <a:t>From the Intelligent Cloud to the Intelligent Edge</a:t>
            </a:r>
            <a:endParaRPr sz="2000">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877"/>
                                        </p:tgtEl>
                                        <p:attrNameLst>
                                          <p:attrName>style.visibility</p:attrName>
                                        </p:attrNameLst>
                                      </p:cBhvr>
                                      <p:to>
                                        <p:strVal val="visible"/>
                                      </p:to>
                                    </p:set>
                                    <p:animEffect filter="fade" transition="in">
                                      <p:cBhvr>
                                        <p:cTn dur="500"/>
                                        <p:tgtEl>
                                          <p:spTgt spid="877"/>
                                        </p:tgtEl>
                                      </p:cBhvr>
                                    </p:animEffect>
                                  </p:childTnLst>
                                </p:cTn>
                              </p:par>
                              <p:par>
                                <p:cTn fill="hold" nodeType="withEffect" presetClass="entr" presetID="10" presetSubtype="0">
                                  <p:stCondLst>
                                    <p:cond delay="1000"/>
                                  </p:stCondLst>
                                  <p:childTnLst>
                                    <p:set>
                                      <p:cBhvr>
                                        <p:cTn dur="1" fill="hold">
                                          <p:stCondLst>
                                            <p:cond delay="0"/>
                                          </p:stCondLst>
                                        </p:cTn>
                                        <p:tgtEl>
                                          <p:spTgt spid="999"/>
                                        </p:tgtEl>
                                        <p:attrNameLst>
                                          <p:attrName>style.visibility</p:attrName>
                                        </p:attrNameLst>
                                      </p:cBhvr>
                                      <p:to>
                                        <p:strVal val="visible"/>
                                      </p:to>
                                    </p:set>
                                    <p:animEffect filter="fade" transition="in">
                                      <p:cBhvr>
                                        <p:cTn dur="500"/>
                                        <p:tgtEl>
                                          <p:spTgt spid="999"/>
                                        </p:tgtEl>
                                      </p:cBhvr>
                                    </p:animEffect>
                                  </p:childTnLst>
                                </p:cTn>
                              </p:par>
                              <p:par>
                                <p:cTn fill="hold" nodeType="withEffect" presetClass="entr" presetID="10" presetSubtype="0">
                                  <p:stCondLst>
                                    <p:cond delay="1000"/>
                                  </p:stCondLst>
                                  <p:childTnLst>
                                    <p:set>
                                      <p:cBhvr>
                                        <p:cTn dur="1" fill="hold">
                                          <p:stCondLst>
                                            <p:cond delay="0"/>
                                          </p:stCondLst>
                                        </p:cTn>
                                        <p:tgtEl>
                                          <p:spTgt spid="992"/>
                                        </p:tgtEl>
                                        <p:attrNameLst>
                                          <p:attrName>style.visibility</p:attrName>
                                        </p:attrNameLst>
                                      </p:cBhvr>
                                      <p:to>
                                        <p:strVal val="visible"/>
                                      </p:to>
                                    </p:set>
                                    <p:animEffect filter="fade" transition="in">
                                      <p:cBhvr>
                                        <p:cTn dur="500"/>
                                        <p:tgtEl>
                                          <p:spTgt spid="992"/>
                                        </p:tgtEl>
                                      </p:cBhvr>
                                    </p:animEffect>
                                  </p:childTnLst>
                                </p:cTn>
                              </p:par>
                              <p:par>
                                <p:cTn fill="hold" nodeType="withEffect" presetClass="entr" presetID="10" presetSubtype="0">
                                  <p:stCondLst>
                                    <p:cond delay="1000"/>
                                  </p:stCondLst>
                                  <p:childTnLst>
                                    <p:set>
                                      <p:cBhvr>
                                        <p:cTn dur="1" fill="hold">
                                          <p:stCondLst>
                                            <p:cond delay="0"/>
                                          </p:stCondLst>
                                        </p:cTn>
                                        <p:tgtEl>
                                          <p:spTgt spid="993"/>
                                        </p:tgtEl>
                                        <p:attrNameLst>
                                          <p:attrName>style.visibility</p:attrName>
                                        </p:attrNameLst>
                                      </p:cBhvr>
                                      <p:to>
                                        <p:strVal val="visible"/>
                                      </p:to>
                                    </p:set>
                                    <p:animEffect filter="fade" transition="in">
                                      <p:cBhvr>
                                        <p:cTn dur="500"/>
                                        <p:tgtEl>
                                          <p:spTgt spid="9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4" name="Shape 1934"/>
        <p:cNvGrpSpPr/>
        <p:nvPr/>
      </p:nvGrpSpPr>
      <p:grpSpPr>
        <a:xfrm>
          <a:off x="0" y="0"/>
          <a:ext cx="0" cy="0"/>
          <a:chOff x="0" y="0"/>
          <a:chExt cx="0" cy="0"/>
        </a:xfrm>
      </p:grpSpPr>
      <p:sp>
        <p:nvSpPr>
          <p:cNvPr id="1935" name="Google Shape;1935;p157"/>
          <p:cNvSpPr txBox="1"/>
          <p:nvPr>
            <p:ph type="title"/>
          </p:nvPr>
        </p:nvSpPr>
        <p:spPr>
          <a:xfrm>
            <a:off x="585225" y="2178050"/>
            <a:ext cx="7006800" cy="13563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Support for </a:t>
            </a:r>
            <a:br>
              <a:rPr lang="en-US" sz="4500">
                <a:latin typeface="Calibri"/>
                <a:ea typeface="Calibri"/>
                <a:cs typeface="Calibri"/>
                <a:sym typeface="Calibri"/>
              </a:rPr>
            </a:br>
            <a:r>
              <a:rPr lang="en-US" sz="4500">
                <a:latin typeface="Calibri"/>
                <a:ea typeface="Calibri"/>
                <a:cs typeface="Calibri"/>
                <a:sym typeface="Calibri"/>
              </a:rPr>
              <a:t>Open source frameworks</a:t>
            </a:r>
            <a:endParaRPr sz="4500">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3" name="Shape 1943"/>
        <p:cNvGrpSpPr/>
        <p:nvPr/>
      </p:nvGrpSpPr>
      <p:grpSpPr>
        <a:xfrm>
          <a:off x="0" y="0"/>
          <a:ext cx="0" cy="0"/>
          <a:chOff x="0" y="0"/>
          <a:chExt cx="0" cy="0"/>
        </a:xfrm>
      </p:grpSpPr>
      <p:sp>
        <p:nvSpPr>
          <p:cNvPr id="1944" name="Google Shape;1944;p158"/>
          <p:cNvSpPr txBox="1"/>
          <p:nvPr>
            <p:ph type="title"/>
          </p:nvPr>
        </p:nvSpPr>
        <p:spPr>
          <a:xfrm>
            <a:off x="236350" y="54650"/>
            <a:ext cx="11336100" cy="900900"/>
          </a:xfrm>
          <a:prstGeom prst="rect">
            <a:avLst/>
          </a:prstGeom>
          <a:noFill/>
          <a:ln>
            <a:noFill/>
          </a:ln>
        </p:spPr>
        <p:txBody>
          <a:bodyPr anchorCtr="0" anchor="t" bIns="0" lIns="0" spcFirstLastPara="1" rIns="0" wrap="square" tIns="164575">
            <a:noAutofit/>
          </a:bodyPr>
          <a:lstStyle/>
          <a:p>
            <a:pPr indent="0" lvl="0" marL="0" rtl="0" algn="l">
              <a:lnSpc>
                <a:spcPct val="90000"/>
              </a:lnSpc>
              <a:spcBef>
                <a:spcPts val="0"/>
              </a:spcBef>
              <a:spcAft>
                <a:spcPts val="0"/>
              </a:spcAft>
              <a:buClr>
                <a:srgbClr val="000000"/>
              </a:buClr>
              <a:buSzPts val="3700"/>
              <a:buFont typeface="Quattrocento Sans"/>
              <a:buNone/>
            </a:pPr>
            <a:r>
              <a:rPr b="1" lang="en-US" sz="4500">
                <a:latin typeface="Calibri"/>
                <a:ea typeface="Calibri"/>
                <a:cs typeface="Calibri"/>
                <a:sym typeface="Calibri"/>
              </a:rPr>
              <a:t>Popular Frameworks</a:t>
            </a:r>
            <a:endParaRPr b="1" sz="4500">
              <a:latin typeface="Calibri"/>
              <a:ea typeface="Calibri"/>
              <a:cs typeface="Calibri"/>
              <a:sym typeface="Calibri"/>
            </a:endParaRPr>
          </a:p>
        </p:txBody>
      </p:sp>
      <p:sp>
        <p:nvSpPr>
          <p:cNvPr id="1945" name="Google Shape;1945;p158"/>
          <p:cNvSpPr/>
          <p:nvPr/>
        </p:nvSpPr>
        <p:spPr>
          <a:xfrm>
            <a:off x="449186" y="2092376"/>
            <a:ext cx="5535310" cy="4179053"/>
          </a:xfrm>
          <a:prstGeom prst="rect">
            <a:avLst/>
          </a:prstGeom>
          <a:solidFill>
            <a:srgbClr val="F2F2F2"/>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sp>
        <p:nvSpPr>
          <p:cNvPr id="1946" name="Google Shape;1946;p158"/>
          <p:cNvSpPr/>
          <p:nvPr/>
        </p:nvSpPr>
        <p:spPr>
          <a:xfrm>
            <a:off x="6189545" y="2092376"/>
            <a:ext cx="5535310" cy="4179053"/>
          </a:xfrm>
          <a:prstGeom prst="rect">
            <a:avLst/>
          </a:prstGeom>
          <a:solidFill>
            <a:srgbClr val="0078D4"/>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sp>
        <p:nvSpPr>
          <p:cNvPr id="1947" name="Google Shape;1947;p158"/>
          <p:cNvSpPr/>
          <p:nvPr/>
        </p:nvSpPr>
        <p:spPr>
          <a:xfrm>
            <a:off x="477918" y="2222019"/>
            <a:ext cx="5473576" cy="40620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rgbClr val="0078D7"/>
                </a:solidFill>
                <a:latin typeface="Calibri"/>
                <a:ea typeface="Calibri"/>
                <a:cs typeface="Calibri"/>
                <a:sym typeface="Calibri"/>
              </a:rPr>
              <a:t>Use your favorite deep learning frameworks</a:t>
            </a:r>
            <a:endParaRPr sz="2000">
              <a:solidFill>
                <a:srgbClr val="0078D7"/>
              </a:solidFill>
              <a:latin typeface="Calibri"/>
              <a:ea typeface="Calibri"/>
              <a:cs typeface="Calibri"/>
              <a:sym typeface="Calibri"/>
            </a:endParaRPr>
          </a:p>
        </p:txBody>
      </p:sp>
      <p:pic>
        <p:nvPicPr>
          <p:cNvPr id="1948" name="Google Shape;1948;p158"/>
          <p:cNvPicPr preferRelativeResize="0"/>
          <p:nvPr/>
        </p:nvPicPr>
        <p:blipFill rotWithShape="1">
          <a:blip r:embed="rId3">
            <a:alphaModFix/>
          </a:blip>
          <a:srcRect b="0" l="0" r="0" t="0"/>
          <a:stretch/>
        </p:blipFill>
        <p:spPr>
          <a:xfrm>
            <a:off x="8652580" y="3313672"/>
            <a:ext cx="433643" cy="423236"/>
          </a:xfrm>
          <a:prstGeom prst="rect">
            <a:avLst/>
          </a:prstGeom>
          <a:noFill/>
          <a:ln>
            <a:noFill/>
          </a:ln>
        </p:spPr>
      </p:pic>
      <p:sp>
        <p:nvSpPr>
          <p:cNvPr id="1949" name="Google Shape;1949;p158"/>
          <p:cNvSpPr/>
          <p:nvPr/>
        </p:nvSpPr>
        <p:spPr>
          <a:xfrm>
            <a:off x="6189545" y="2222019"/>
            <a:ext cx="5535310" cy="40620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rgbClr val="FFFFFF"/>
                </a:solidFill>
                <a:latin typeface="Calibri"/>
                <a:ea typeface="Calibri"/>
                <a:cs typeface="Calibri"/>
                <a:sym typeface="Calibri"/>
              </a:rPr>
              <a:t>without getting locked into one framework</a:t>
            </a:r>
            <a:endParaRPr sz="2000">
              <a:latin typeface="Calibri"/>
              <a:ea typeface="Calibri"/>
              <a:cs typeface="Calibri"/>
              <a:sym typeface="Calibri"/>
            </a:endParaRPr>
          </a:p>
        </p:txBody>
      </p:sp>
      <p:sp>
        <p:nvSpPr>
          <p:cNvPr id="1950" name="Google Shape;1950;p158"/>
          <p:cNvSpPr/>
          <p:nvPr/>
        </p:nvSpPr>
        <p:spPr>
          <a:xfrm>
            <a:off x="8576855" y="3785894"/>
            <a:ext cx="585097" cy="24622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600">
                <a:solidFill>
                  <a:srgbClr val="FFFFFF"/>
                </a:solidFill>
                <a:latin typeface="Quattrocento Sans"/>
                <a:ea typeface="Quattrocento Sans"/>
                <a:cs typeface="Quattrocento Sans"/>
                <a:sym typeface="Quattrocento Sans"/>
              </a:rPr>
              <a:t>ONNX</a:t>
            </a:r>
            <a:endParaRPr sz="1200">
              <a:solidFill>
                <a:srgbClr val="FFFFFF"/>
              </a:solidFill>
              <a:latin typeface="Quattrocento Sans"/>
              <a:ea typeface="Quattrocento Sans"/>
              <a:cs typeface="Quattrocento Sans"/>
              <a:sym typeface="Quattrocento Sans"/>
            </a:endParaRPr>
          </a:p>
        </p:txBody>
      </p:sp>
      <p:sp>
        <p:nvSpPr>
          <p:cNvPr id="1951" name="Google Shape;1951;p158"/>
          <p:cNvSpPr/>
          <p:nvPr/>
        </p:nvSpPr>
        <p:spPr>
          <a:xfrm>
            <a:off x="6574685" y="4360322"/>
            <a:ext cx="4736296" cy="82837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FFFFFF"/>
                </a:solidFill>
                <a:latin typeface="Calibri"/>
                <a:ea typeface="Calibri"/>
                <a:cs typeface="Calibri"/>
                <a:sym typeface="Calibri"/>
              </a:rPr>
              <a:t>Community project created by Facebook and Microsoft</a:t>
            </a:r>
            <a:endParaRPr>
              <a:latin typeface="Calibri"/>
              <a:ea typeface="Calibri"/>
              <a:cs typeface="Calibri"/>
              <a:sym typeface="Calibri"/>
            </a:endParaRPr>
          </a:p>
          <a:p>
            <a:pPr indent="0" lvl="0" marL="0" marR="0" rtl="0" algn="l">
              <a:spcBef>
                <a:spcPts val="600"/>
              </a:spcBef>
              <a:spcAft>
                <a:spcPts val="0"/>
              </a:spcAft>
              <a:buNone/>
            </a:pPr>
            <a:r>
              <a:rPr lang="en-US" sz="1400">
                <a:solidFill>
                  <a:srgbClr val="FFFFFF"/>
                </a:solidFill>
                <a:latin typeface="Calibri"/>
                <a:ea typeface="Calibri"/>
                <a:cs typeface="Calibri"/>
                <a:sym typeface="Calibri"/>
              </a:rPr>
              <a:t>Use the best tool for the job. Train in one framework and transfer to another for inference</a:t>
            </a:r>
            <a:endParaRPr>
              <a:latin typeface="Calibri"/>
              <a:ea typeface="Calibri"/>
              <a:cs typeface="Calibri"/>
              <a:sym typeface="Calibri"/>
            </a:endParaRPr>
          </a:p>
        </p:txBody>
      </p:sp>
      <p:pic>
        <p:nvPicPr>
          <p:cNvPr id="1952" name="Google Shape;1952;p158"/>
          <p:cNvPicPr preferRelativeResize="0"/>
          <p:nvPr/>
        </p:nvPicPr>
        <p:blipFill rotWithShape="1">
          <a:blip r:embed="rId4">
            <a:alphaModFix/>
          </a:blip>
          <a:srcRect b="0" l="0" r="0" t="0"/>
          <a:stretch/>
        </p:blipFill>
        <p:spPr>
          <a:xfrm>
            <a:off x="1462206" y="3462625"/>
            <a:ext cx="291993" cy="312432"/>
          </a:xfrm>
          <a:prstGeom prst="rect">
            <a:avLst/>
          </a:prstGeom>
          <a:noFill/>
          <a:ln>
            <a:noFill/>
          </a:ln>
        </p:spPr>
      </p:pic>
      <p:pic>
        <p:nvPicPr>
          <p:cNvPr id="1953" name="Google Shape;1953;p158"/>
          <p:cNvPicPr preferRelativeResize="0"/>
          <p:nvPr/>
        </p:nvPicPr>
        <p:blipFill rotWithShape="1">
          <a:blip r:embed="rId5">
            <a:alphaModFix/>
          </a:blip>
          <a:srcRect b="0" l="0" r="0" t="0"/>
          <a:stretch/>
        </p:blipFill>
        <p:spPr>
          <a:xfrm>
            <a:off x="2956123" y="3446065"/>
            <a:ext cx="262434" cy="313227"/>
          </a:xfrm>
          <a:prstGeom prst="rect">
            <a:avLst/>
          </a:prstGeom>
          <a:noFill/>
          <a:ln>
            <a:noFill/>
          </a:ln>
        </p:spPr>
      </p:pic>
      <p:pic>
        <p:nvPicPr>
          <p:cNvPr id="1954" name="Google Shape;1954;p158"/>
          <p:cNvPicPr preferRelativeResize="0"/>
          <p:nvPr/>
        </p:nvPicPr>
        <p:blipFill rotWithShape="1">
          <a:blip r:embed="rId6">
            <a:alphaModFix/>
          </a:blip>
          <a:srcRect b="0" l="0" r="0" t="0"/>
          <a:stretch/>
        </p:blipFill>
        <p:spPr>
          <a:xfrm>
            <a:off x="1362722" y="4815335"/>
            <a:ext cx="331426" cy="331426"/>
          </a:xfrm>
          <a:prstGeom prst="rect">
            <a:avLst/>
          </a:prstGeom>
          <a:noFill/>
          <a:ln>
            <a:noFill/>
          </a:ln>
        </p:spPr>
      </p:pic>
      <p:pic>
        <p:nvPicPr>
          <p:cNvPr id="1955" name="Google Shape;1955;p158"/>
          <p:cNvPicPr preferRelativeResize="0"/>
          <p:nvPr/>
        </p:nvPicPr>
        <p:blipFill rotWithShape="1">
          <a:blip r:embed="rId7">
            <a:alphaModFix/>
          </a:blip>
          <a:srcRect b="0" l="0" r="0" t="0"/>
          <a:stretch/>
        </p:blipFill>
        <p:spPr>
          <a:xfrm>
            <a:off x="2920285" y="4806774"/>
            <a:ext cx="323414" cy="225934"/>
          </a:xfrm>
          <a:prstGeom prst="rect">
            <a:avLst/>
          </a:prstGeom>
          <a:noFill/>
          <a:ln>
            <a:noFill/>
          </a:ln>
        </p:spPr>
      </p:pic>
      <p:pic>
        <p:nvPicPr>
          <p:cNvPr id="1956" name="Google Shape;1956;p158"/>
          <p:cNvPicPr preferRelativeResize="0"/>
          <p:nvPr/>
        </p:nvPicPr>
        <p:blipFill rotWithShape="1">
          <a:blip r:embed="rId8">
            <a:alphaModFix/>
          </a:blip>
          <a:srcRect b="0" l="0" r="0" t="0"/>
          <a:stretch/>
        </p:blipFill>
        <p:spPr>
          <a:xfrm>
            <a:off x="4405699" y="3424076"/>
            <a:ext cx="573273" cy="312434"/>
          </a:xfrm>
          <a:prstGeom prst="rect">
            <a:avLst/>
          </a:prstGeom>
          <a:noFill/>
          <a:ln>
            <a:noFill/>
          </a:ln>
        </p:spPr>
      </p:pic>
      <p:sp>
        <p:nvSpPr>
          <p:cNvPr id="1957" name="Google Shape;1957;p158"/>
          <p:cNvSpPr/>
          <p:nvPr/>
        </p:nvSpPr>
        <p:spPr>
          <a:xfrm>
            <a:off x="1006325" y="3870325"/>
            <a:ext cx="1173300" cy="1848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200">
                <a:solidFill>
                  <a:srgbClr val="1A1A1A"/>
                </a:solidFill>
                <a:latin typeface="Calibri"/>
                <a:ea typeface="Calibri"/>
                <a:cs typeface="Calibri"/>
                <a:sym typeface="Calibri"/>
              </a:rPr>
              <a:t>TensorFlow</a:t>
            </a:r>
            <a:endParaRPr>
              <a:latin typeface="Calibri"/>
              <a:ea typeface="Calibri"/>
              <a:cs typeface="Calibri"/>
              <a:sym typeface="Calibri"/>
            </a:endParaRPr>
          </a:p>
        </p:txBody>
      </p:sp>
      <p:sp>
        <p:nvSpPr>
          <p:cNvPr id="1958" name="Google Shape;1958;p158"/>
          <p:cNvSpPr/>
          <p:nvPr/>
        </p:nvSpPr>
        <p:spPr>
          <a:xfrm>
            <a:off x="2826097" y="3860830"/>
            <a:ext cx="522322" cy="184666"/>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200">
                <a:solidFill>
                  <a:srgbClr val="1A1A1A"/>
                </a:solidFill>
                <a:latin typeface="Calibri"/>
                <a:ea typeface="Calibri"/>
                <a:cs typeface="Calibri"/>
                <a:sym typeface="Calibri"/>
              </a:rPr>
              <a:t>PyTorch</a:t>
            </a:r>
            <a:endParaRPr>
              <a:latin typeface="Calibri"/>
              <a:ea typeface="Calibri"/>
              <a:cs typeface="Calibri"/>
              <a:sym typeface="Calibri"/>
            </a:endParaRPr>
          </a:p>
        </p:txBody>
      </p:sp>
      <p:sp>
        <p:nvSpPr>
          <p:cNvPr id="1959" name="Google Shape;1959;p158"/>
          <p:cNvSpPr/>
          <p:nvPr/>
        </p:nvSpPr>
        <p:spPr>
          <a:xfrm>
            <a:off x="4241938" y="3831825"/>
            <a:ext cx="1042500" cy="1845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200">
                <a:solidFill>
                  <a:srgbClr val="1A1A1A"/>
                </a:solidFill>
                <a:latin typeface="Calibri"/>
                <a:ea typeface="Calibri"/>
                <a:cs typeface="Calibri"/>
                <a:sym typeface="Calibri"/>
              </a:rPr>
              <a:t>Scikit-Learn</a:t>
            </a:r>
            <a:endParaRPr>
              <a:latin typeface="Calibri"/>
              <a:ea typeface="Calibri"/>
              <a:cs typeface="Calibri"/>
              <a:sym typeface="Calibri"/>
            </a:endParaRPr>
          </a:p>
        </p:txBody>
      </p:sp>
      <p:sp>
        <p:nvSpPr>
          <p:cNvPr id="1960" name="Google Shape;1960;p158"/>
          <p:cNvSpPr/>
          <p:nvPr/>
        </p:nvSpPr>
        <p:spPr>
          <a:xfrm>
            <a:off x="1289589" y="5207988"/>
            <a:ext cx="477695" cy="184666"/>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200">
                <a:solidFill>
                  <a:srgbClr val="1A1A1A"/>
                </a:solidFill>
                <a:latin typeface="Calibri"/>
                <a:ea typeface="Calibri"/>
                <a:cs typeface="Calibri"/>
                <a:sym typeface="Calibri"/>
              </a:rPr>
              <a:t>MXNet</a:t>
            </a:r>
            <a:endParaRPr>
              <a:latin typeface="Calibri"/>
              <a:ea typeface="Calibri"/>
              <a:cs typeface="Calibri"/>
              <a:sym typeface="Calibri"/>
            </a:endParaRPr>
          </a:p>
        </p:txBody>
      </p:sp>
      <p:sp>
        <p:nvSpPr>
          <p:cNvPr id="1961" name="Google Shape;1961;p158"/>
          <p:cNvSpPr/>
          <p:nvPr/>
        </p:nvSpPr>
        <p:spPr>
          <a:xfrm>
            <a:off x="2823946" y="5146681"/>
            <a:ext cx="516094" cy="18468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200">
                <a:solidFill>
                  <a:srgbClr val="1A1A1A"/>
                </a:solidFill>
                <a:latin typeface="Calibri"/>
                <a:ea typeface="Calibri"/>
                <a:cs typeface="Calibri"/>
                <a:sym typeface="Calibri"/>
              </a:rPr>
              <a:t>Chainer</a:t>
            </a:r>
            <a:endParaRPr>
              <a:latin typeface="Calibri"/>
              <a:ea typeface="Calibri"/>
              <a:cs typeface="Calibri"/>
              <a:sym typeface="Calibri"/>
            </a:endParaRPr>
          </a:p>
        </p:txBody>
      </p:sp>
      <p:pic>
        <p:nvPicPr>
          <p:cNvPr id="1962" name="Google Shape;1962;p158"/>
          <p:cNvPicPr preferRelativeResize="0"/>
          <p:nvPr/>
        </p:nvPicPr>
        <p:blipFill rotWithShape="1">
          <a:blip r:embed="rId9">
            <a:alphaModFix/>
          </a:blip>
          <a:srcRect b="0" l="0" r="0" t="0"/>
          <a:stretch/>
        </p:blipFill>
        <p:spPr>
          <a:xfrm>
            <a:off x="4603796" y="4735219"/>
            <a:ext cx="286807" cy="280289"/>
          </a:xfrm>
          <a:prstGeom prst="rect">
            <a:avLst/>
          </a:prstGeom>
          <a:noFill/>
          <a:ln>
            <a:noFill/>
          </a:ln>
        </p:spPr>
      </p:pic>
      <p:sp>
        <p:nvSpPr>
          <p:cNvPr id="1963" name="Google Shape;1963;p158"/>
          <p:cNvSpPr/>
          <p:nvPr/>
        </p:nvSpPr>
        <p:spPr>
          <a:xfrm>
            <a:off x="4564684" y="5167051"/>
            <a:ext cx="365036" cy="184666"/>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200">
                <a:solidFill>
                  <a:srgbClr val="1A1A1A"/>
                </a:solidFill>
                <a:latin typeface="Calibri"/>
                <a:ea typeface="Calibri"/>
                <a:cs typeface="Calibri"/>
                <a:sym typeface="Calibri"/>
              </a:rPr>
              <a:t>Keras</a:t>
            </a:r>
            <a:endParaRPr>
              <a:latin typeface="Calibri"/>
              <a:ea typeface="Calibri"/>
              <a:cs typeface="Calibri"/>
              <a:sym typeface="Calibri"/>
            </a:endParaRPr>
          </a:p>
        </p:txBody>
      </p:sp>
      <p:grpSp>
        <p:nvGrpSpPr>
          <p:cNvPr id="1964" name="Google Shape;1964;p158"/>
          <p:cNvGrpSpPr/>
          <p:nvPr/>
        </p:nvGrpSpPr>
        <p:grpSpPr>
          <a:xfrm>
            <a:off x="5804404" y="3899287"/>
            <a:ext cx="565232" cy="565232"/>
            <a:chOff x="5664926" y="3703417"/>
            <a:chExt cx="565312" cy="565312"/>
          </a:xfrm>
        </p:grpSpPr>
        <p:sp>
          <p:nvSpPr>
            <p:cNvPr id="1965" name="Google Shape;1965;p158"/>
            <p:cNvSpPr/>
            <p:nvPr/>
          </p:nvSpPr>
          <p:spPr>
            <a:xfrm>
              <a:off x="5664926" y="3703417"/>
              <a:ext cx="565312" cy="565312"/>
            </a:xfrm>
            <a:prstGeom prst="ellipse">
              <a:avLst/>
            </a:prstGeom>
            <a:solidFill>
              <a:srgbClr val="FFFFFF"/>
            </a:solid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1966" name="Google Shape;1966;p158"/>
            <p:cNvSpPr/>
            <p:nvPr/>
          </p:nvSpPr>
          <p:spPr>
            <a:xfrm>
              <a:off x="5819751" y="3859854"/>
              <a:ext cx="252436" cy="252436"/>
            </a:xfrm>
            <a:prstGeom prst="plus">
              <a:avLst>
                <a:gd fmla="val 42355" name="adj"/>
              </a:avLst>
            </a:prstGeom>
            <a:solidFill>
              <a:srgbClr val="0078D4"/>
            </a:solid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grpSp>
      <p:pic>
        <p:nvPicPr>
          <p:cNvPr id="1967" name="Google Shape;1967;p158"/>
          <p:cNvPicPr preferRelativeResize="0"/>
          <p:nvPr/>
        </p:nvPicPr>
        <p:blipFill rotWithShape="1">
          <a:blip r:embed="rId10">
            <a:alphaModFix/>
          </a:blip>
          <a:srcRect b="0" l="0" r="0" t="0"/>
          <a:stretch/>
        </p:blipFill>
        <p:spPr>
          <a:xfrm>
            <a:off x="6599948" y="5355625"/>
            <a:ext cx="4772905" cy="792437"/>
          </a:xfrm>
          <a:prstGeom prst="rect">
            <a:avLst/>
          </a:prstGeom>
          <a:noFill/>
          <a:ln>
            <a:noFill/>
          </a:ln>
        </p:spPr>
      </p:pic>
      <p:sp>
        <p:nvSpPr>
          <p:cNvPr id="1968" name="Google Shape;1968;p158"/>
          <p:cNvSpPr/>
          <p:nvPr/>
        </p:nvSpPr>
        <p:spPr>
          <a:xfrm>
            <a:off x="9440582" y="5375993"/>
            <a:ext cx="2066856" cy="375848"/>
          </a:xfrm>
          <a:prstGeom prst="rect">
            <a:avLst/>
          </a:prstGeom>
          <a:solidFill>
            <a:srgbClr val="0078D4"/>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pic>
        <p:nvPicPr>
          <p:cNvPr id="1969" name="Google Shape;1969;p158"/>
          <p:cNvPicPr preferRelativeResize="0"/>
          <p:nvPr/>
        </p:nvPicPr>
        <p:blipFill rotWithShape="1">
          <a:blip r:embed="rId10">
            <a:alphaModFix/>
          </a:blip>
          <a:srcRect b="63178" l="60150" r="20119" t="0"/>
          <a:stretch/>
        </p:blipFill>
        <p:spPr>
          <a:xfrm>
            <a:off x="9530015" y="5375993"/>
            <a:ext cx="839635" cy="260171"/>
          </a:xfrm>
          <a:prstGeom prst="rect">
            <a:avLst/>
          </a:prstGeom>
          <a:noFill/>
          <a:ln>
            <a:noFill/>
          </a:ln>
        </p:spPr>
      </p:pic>
      <p:pic>
        <p:nvPicPr>
          <p:cNvPr id="1970" name="Google Shape;1970;p158"/>
          <p:cNvPicPr preferRelativeResize="0"/>
          <p:nvPr/>
        </p:nvPicPr>
        <p:blipFill rotWithShape="1">
          <a:blip r:embed="rId10">
            <a:alphaModFix/>
          </a:blip>
          <a:srcRect b="58216" l="80271" r="0" t="4963"/>
          <a:stretch/>
        </p:blipFill>
        <p:spPr>
          <a:xfrm>
            <a:off x="10505244" y="5399169"/>
            <a:ext cx="839636" cy="26017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978" name="Shape 1978"/>
        <p:cNvGrpSpPr/>
        <p:nvPr/>
      </p:nvGrpSpPr>
      <p:grpSpPr>
        <a:xfrm>
          <a:off x="0" y="0"/>
          <a:ext cx="0" cy="0"/>
          <a:chOff x="0" y="0"/>
          <a:chExt cx="0" cy="0"/>
        </a:xfrm>
      </p:grpSpPr>
      <p:sp>
        <p:nvSpPr>
          <p:cNvPr id="1979" name="Google Shape;1979;p159"/>
          <p:cNvSpPr/>
          <p:nvPr/>
        </p:nvSpPr>
        <p:spPr>
          <a:xfrm>
            <a:off x="384135" y="1410648"/>
            <a:ext cx="4290926" cy="3289448"/>
          </a:xfrm>
          <a:prstGeom prst="rect">
            <a:avLst/>
          </a:prstGeom>
          <a:solidFill>
            <a:srgbClr val="F2F2F2"/>
          </a:solidFill>
          <a:ln>
            <a:noFill/>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chemeClr val="lt1"/>
              </a:buClr>
              <a:buSzPts val="2000"/>
              <a:buFont typeface="Quattrocento Sans"/>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1980" name="Google Shape;1980;p159"/>
          <p:cNvSpPr/>
          <p:nvPr/>
        </p:nvSpPr>
        <p:spPr>
          <a:xfrm>
            <a:off x="384135" y="1437329"/>
            <a:ext cx="4273032" cy="40011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78D7"/>
              </a:buClr>
              <a:buSzPts val="2000"/>
              <a:buFont typeface="Quattrocento Sans"/>
              <a:buNone/>
            </a:pPr>
            <a:r>
              <a:rPr i="0" lang="en-US" sz="2000" u="none" cap="none" strike="noStrike">
                <a:solidFill>
                  <a:srgbClr val="0078D7"/>
                </a:solidFill>
                <a:latin typeface="Calibri"/>
                <a:ea typeface="Calibri"/>
                <a:cs typeface="Calibri"/>
                <a:sym typeface="Calibri"/>
              </a:rPr>
              <a:t>Frameworks</a:t>
            </a:r>
            <a:endParaRPr i="0" sz="2000" u="none" cap="none" strike="noStrike">
              <a:solidFill>
                <a:srgbClr val="0078D7"/>
              </a:solidFill>
              <a:latin typeface="Calibri"/>
              <a:ea typeface="Calibri"/>
              <a:cs typeface="Calibri"/>
              <a:sym typeface="Calibri"/>
            </a:endParaRPr>
          </a:p>
        </p:txBody>
      </p:sp>
      <p:pic>
        <p:nvPicPr>
          <p:cNvPr descr="A close up of a sign&#10;&#10;Description generated with high confidence" id="1981" name="Google Shape;1981;p159"/>
          <p:cNvPicPr preferRelativeResize="0"/>
          <p:nvPr/>
        </p:nvPicPr>
        <p:blipFill rotWithShape="1">
          <a:blip r:embed="rId3">
            <a:alphaModFix/>
          </a:blip>
          <a:srcRect b="0" l="0" r="0" t="0"/>
          <a:stretch/>
        </p:blipFill>
        <p:spPr>
          <a:xfrm>
            <a:off x="653808" y="2028887"/>
            <a:ext cx="981068" cy="285275"/>
          </a:xfrm>
          <a:prstGeom prst="rect">
            <a:avLst/>
          </a:prstGeom>
          <a:noFill/>
          <a:ln>
            <a:noFill/>
          </a:ln>
        </p:spPr>
      </p:pic>
      <p:pic>
        <p:nvPicPr>
          <p:cNvPr descr="A picture containing object&#10;&#10;Description generated with high confidence" id="1982" name="Google Shape;1982;p159"/>
          <p:cNvPicPr preferRelativeResize="0"/>
          <p:nvPr/>
        </p:nvPicPr>
        <p:blipFill rotWithShape="1">
          <a:blip r:embed="rId4">
            <a:alphaModFix/>
          </a:blip>
          <a:srcRect b="0" l="0" r="0" t="0"/>
          <a:stretch/>
        </p:blipFill>
        <p:spPr>
          <a:xfrm>
            <a:off x="1875882" y="2117842"/>
            <a:ext cx="1223094" cy="256414"/>
          </a:xfrm>
          <a:prstGeom prst="rect">
            <a:avLst/>
          </a:prstGeom>
          <a:noFill/>
          <a:ln>
            <a:noFill/>
          </a:ln>
        </p:spPr>
      </p:pic>
      <p:pic>
        <p:nvPicPr>
          <p:cNvPr descr="A close up of a sign&#10;&#10;Description generated with very high confidence" id="1983" name="Google Shape;1983;p159"/>
          <p:cNvPicPr preferRelativeResize="0"/>
          <p:nvPr/>
        </p:nvPicPr>
        <p:blipFill rotWithShape="1">
          <a:blip r:embed="rId5">
            <a:alphaModFix/>
          </a:blip>
          <a:srcRect b="0" l="0" r="0" t="0"/>
          <a:stretch/>
        </p:blipFill>
        <p:spPr>
          <a:xfrm>
            <a:off x="3357929" y="2059928"/>
            <a:ext cx="1082905" cy="344875"/>
          </a:xfrm>
          <a:prstGeom prst="rect">
            <a:avLst/>
          </a:prstGeom>
          <a:noFill/>
          <a:ln>
            <a:noFill/>
          </a:ln>
        </p:spPr>
      </p:pic>
      <p:pic>
        <p:nvPicPr>
          <p:cNvPr descr="A close up of a logo&#10;&#10;Description generated with very high confidence" id="1984" name="Google Shape;1984;p159"/>
          <p:cNvPicPr preferRelativeResize="0"/>
          <p:nvPr/>
        </p:nvPicPr>
        <p:blipFill rotWithShape="1">
          <a:blip r:embed="rId6">
            <a:alphaModFix/>
          </a:blip>
          <a:srcRect b="0" l="0" r="0" t="0"/>
          <a:stretch/>
        </p:blipFill>
        <p:spPr>
          <a:xfrm>
            <a:off x="1695655" y="2716256"/>
            <a:ext cx="1347911" cy="270904"/>
          </a:xfrm>
          <a:prstGeom prst="rect">
            <a:avLst/>
          </a:prstGeom>
          <a:noFill/>
          <a:ln>
            <a:noFill/>
          </a:ln>
        </p:spPr>
      </p:pic>
      <p:pic>
        <p:nvPicPr>
          <p:cNvPr id="1985" name="Google Shape;1985;p159"/>
          <p:cNvPicPr preferRelativeResize="0"/>
          <p:nvPr/>
        </p:nvPicPr>
        <p:blipFill rotWithShape="1">
          <a:blip r:embed="rId7">
            <a:alphaModFix/>
          </a:blip>
          <a:srcRect b="0" l="0" r="0" t="0"/>
          <a:stretch/>
        </p:blipFill>
        <p:spPr>
          <a:xfrm>
            <a:off x="3194872" y="2691225"/>
            <a:ext cx="1300562" cy="306015"/>
          </a:xfrm>
          <a:prstGeom prst="rect">
            <a:avLst/>
          </a:prstGeom>
          <a:noFill/>
          <a:ln>
            <a:noFill/>
          </a:ln>
        </p:spPr>
      </p:pic>
      <p:pic>
        <p:nvPicPr>
          <p:cNvPr id="1986" name="Google Shape;1986;p159"/>
          <p:cNvPicPr preferRelativeResize="0"/>
          <p:nvPr/>
        </p:nvPicPr>
        <p:blipFill rotWithShape="1">
          <a:blip r:embed="rId8">
            <a:alphaModFix/>
          </a:blip>
          <a:srcRect b="0" l="0" r="0" t="0"/>
          <a:stretch/>
        </p:blipFill>
        <p:spPr>
          <a:xfrm>
            <a:off x="654002" y="3987242"/>
            <a:ext cx="474562" cy="517704"/>
          </a:xfrm>
          <a:prstGeom prst="rect">
            <a:avLst/>
          </a:prstGeom>
          <a:noFill/>
          <a:ln>
            <a:noFill/>
          </a:ln>
        </p:spPr>
      </p:pic>
      <p:pic>
        <p:nvPicPr>
          <p:cNvPr descr="A picture containing object&#10;&#10;Description generated with very high confidence" id="1987" name="Google Shape;1987;p159"/>
          <p:cNvPicPr preferRelativeResize="0"/>
          <p:nvPr/>
        </p:nvPicPr>
        <p:blipFill rotWithShape="1">
          <a:blip r:embed="rId9">
            <a:alphaModFix/>
          </a:blip>
          <a:srcRect b="0" l="0" r="0" t="0"/>
          <a:stretch/>
        </p:blipFill>
        <p:spPr>
          <a:xfrm>
            <a:off x="1626926" y="3292852"/>
            <a:ext cx="1752922" cy="409914"/>
          </a:xfrm>
          <a:prstGeom prst="rect">
            <a:avLst/>
          </a:prstGeom>
          <a:noFill/>
          <a:ln>
            <a:noFill/>
          </a:ln>
        </p:spPr>
      </p:pic>
      <p:pic>
        <p:nvPicPr>
          <p:cNvPr id="1988" name="Google Shape;1988;p159"/>
          <p:cNvPicPr preferRelativeResize="0"/>
          <p:nvPr/>
        </p:nvPicPr>
        <p:blipFill rotWithShape="1">
          <a:blip r:embed="rId10">
            <a:alphaModFix/>
          </a:blip>
          <a:srcRect b="0" l="0" r="0" t="0"/>
          <a:stretch/>
        </p:blipFill>
        <p:spPr>
          <a:xfrm>
            <a:off x="2936248" y="4005446"/>
            <a:ext cx="415627" cy="440816"/>
          </a:xfrm>
          <a:prstGeom prst="rect">
            <a:avLst/>
          </a:prstGeom>
          <a:noFill/>
          <a:ln>
            <a:noFill/>
          </a:ln>
        </p:spPr>
      </p:pic>
      <p:sp>
        <p:nvSpPr>
          <p:cNvPr id="1989" name="Google Shape;1989;p159"/>
          <p:cNvSpPr txBox="1"/>
          <p:nvPr/>
        </p:nvSpPr>
        <p:spPr>
          <a:xfrm>
            <a:off x="357825" y="500055"/>
            <a:ext cx="4290900" cy="70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78D4"/>
              </a:buClr>
              <a:buSzPts val="3240"/>
              <a:buFont typeface="Noto Sans Symbols"/>
              <a:buNone/>
            </a:pPr>
            <a:r>
              <a:rPr i="0" lang="en-US" sz="4500" u="none" cap="none" strike="noStrike">
                <a:latin typeface="Calibri"/>
                <a:ea typeface="Calibri"/>
                <a:cs typeface="Calibri"/>
                <a:sym typeface="Calibri"/>
              </a:rPr>
              <a:t>Create</a:t>
            </a:r>
            <a:endParaRPr sz="4500">
              <a:latin typeface="Calibri"/>
              <a:ea typeface="Calibri"/>
              <a:cs typeface="Calibri"/>
              <a:sym typeface="Calibri"/>
            </a:endParaRPr>
          </a:p>
        </p:txBody>
      </p:sp>
      <p:sp>
        <p:nvSpPr>
          <p:cNvPr id="1990" name="Google Shape;1990;p159"/>
          <p:cNvSpPr/>
          <p:nvPr/>
        </p:nvSpPr>
        <p:spPr>
          <a:xfrm>
            <a:off x="4672535" y="1885418"/>
            <a:ext cx="714649" cy="891686"/>
          </a:xfrm>
          <a:prstGeom prst="rightArrow">
            <a:avLst>
              <a:gd fmla="val 50000" name="adj1"/>
              <a:gd fmla="val 50000" name="adj2"/>
            </a:avLst>
          </a:prstGeom>
          <a:solidFill>
            <a:srgbClr val="F2F2F2"/>
          </a:solidFill>
          <a:ln>
            <a:noFill/>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chemeClr val="lt1"/>
              </a:buClr>
              <a:buSzPts val="2000"/>
              <a:buFont typeface="Quattrocento Sans"/>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1991" name="Google Shape;1991;p159"/>
          <p:cNvSpPr txBox="1"/>
          <p:nvPr/>
        </p:nvSpPr>
        <p:spPr>
          <a:xfrm>
            <a:off x="4794600" y="2177372"/>
            <a:ext cx="440825" cy="30777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78D4"/>
              </a:buClr>
              <a:buSzPts val="1000"/>
              <a:buFont typeface="Quattrocento Sans"/>
              <a:buNone/>
            </a:pPr>
            <a:r>
              <a:rPr i="0" lang="en-US" sz="1000" u="none" cap="none" strike="noStrike">
                <a:solidFill>
                  <a:srgbClr val="0078D4"/>
                </a:solidFill>
                <a:latin typeface="Calibri"/>
                <a:ea typeface="Calibri"/>
                <a:cs typeface="Calibri"/>
                <a:sym typeface="Calibri"/>
              </a:rPr>
              <a:t>Native </a:t>
            </a:r>
            <a:br>
              <a:rPr i="0" lang="en-US" sz="1000" u="none" cap="none" strike="noStrike">
                <a:solidFill>
                  <a:srgbClr val="0078D4"/>
                </a:solidFill>
                <a:latin typeface="Calibri"/>
                <a:ea typeface="Calibri"/>
                <a:cs typeface="Calibri"/>
                <a:sym typeface="Calibri"/>
              </a:rPr>
            </a:br>
            <a:r>
              <a:rPr i="0" lang="en-US" sz="1000" u="none" cap="none" strike="noStrike">
                <a:solidFill>
                  <a:srgbClr val="0078D4"/>
                </a:solidFill>
                <a:latin typeface="Calibri"/>
                <a:ea typeface="Calibri"/>
                <a:cs typeface="Calibri"/>
                <a:sym typeface="Calibri"/>
              </a:rPr>
              <a:t>support</a:t>
            </a:r>
            <a:endParaRPr>
              <a:latin typeface="Calibri"/>
              <a:ea typeface="Calibri"/>
              <a:cs typeface="Calibri"/>
              <a:sym typeface="Calibri"/>
            </a:endParaRPr>
          </a:p>
        </p:txBody>
      </p:sp>
      <p:sp>
        <p:nvSpPr>
          <p:cNvPr id="1992" name="Google Shape;1992;p159"/>
          <p:cNvSpPr/>
          <p:nvPr/>
        </p:nvSpPr>
        <p:spPr>
          <a:xfrm>
            <a:off x="4672762" y="3517376"/>
            <a:ext cx="714938" cy="891686"/>
          </a:xfrm>
          <a:prstGeom prst="rightArrow">
            <a:avLst>
              <a:gd fmla="val 50000" name="adj1"/>
              <a:gd fmla="val 50000" name="adj2"/>
            </a:avLst>
          </a:prstGeom>
          <a:solidFill>
            <a:srgbClr val="F2F2F2"/>
          </a:solidFill>
          <a:ln>
            <a:noFill/>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chemeClr val="lt1"/>
              </a:buClr>
              <a:buSzPts val="2000"/>
              <a:buFont typeface="Quattrocento Sans"/>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1993" name="Google Shape;1993;p159"/>
          <p:cNvSpPr txBox="1"/>
          <p:nvPr/>
        </p:nvSpPr>
        <p:spPr>
          <a:xfrm>
            <a:off x="4652626" y="3886275"/>
            <a:ext cx="691594" cy="15388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78D4"/>
              </a:buClr>
              <a:buSzPts val="1000"/>
              <a:buFont typeface="Quattrocento Sans"/>
              <a:buNone/>
            </a:pPr>
            <a:r>
              <a:rPr b="0" i="0" lang="en-US" sz="1000" u="none" cap="none" strike="noStrike">
                <a:solidFill>
                  <a:srgbClr val="0078D4"/>
                </a:solidFill>
                <a:latin typeface="Quattrocento Sans"/>
                <a:ea typeface="Quattrocento Sans"/>
                <a:cs typeface="Quattrocento Sans"/>
                <a:sym typeface="Quattrocento Sans"/>
              </a:rPr>
              <a:t>Converters</a:t>
            </a:r>
            <a:endParaRPr/>
          </a:p>
        </p:txBody>
      </p:sp>
      <p:pic>
        <p:nvPicPr>
          <p:cNvPr id="1994" name="Google Shape;1994;p159"/>
          <p:cNvPicPr preferRelativeResize="0"/>
          <p:nvPr/>
        </p:nvPicPr>
        <p:blipFill rotWithShape="1">
          <a:blip r:embed="rId11">
            <a:alphaModFix/>
          </a:blip>
          <a:srcRect b="0" l="0" r="68206" t="0"/>
          <a:stretch/>
        </p:blipFill>
        <p:spPr>
          <a:xfrm>
            <a:off x="3865099" y="4020570"/>
            <a:ext cx="481493" cy="439183"/>
          </a:xfrm>
          <a:prstGeom prst="rect">
            <a:avLst/>
          </a:prstGeom>
          <a:noFill/>
          <a:ln>
            <a:noFill/>
          </a:ln>
        </p:spPr>
      </p:pic>
      <p:pic>
        <p:nvPicPr>
          <p:cNvPr id="1995" name="Google Shape;1995;p159"/>
          <p:cNvPicPr preferRelativeResize="0"/>
          <p:nvPr/>
        </p:nvPicPr>
        <p:blipFill rotWithShape="1">
          <a:blip r:embed="rId12">
            <a:alphaModFix/>
          </a:blip>
          <a:srcRect b="0" l="0" r="0" t="0"/>
          <a:stretch/>
        </p:blipFill>
        <p:spPr>
          <a:xfrm>
            <a:off x="3550005" y="3283663"/>
            <a:ext cx="868245" cy="334104"/>
          </a:xfrm>
          <a:prstGeom prst="rect">
            <a:avLst/>
          </a:prstGeom>
          <a:noFill/>
          <a:ln>
            <a:noFill/>
          </a:ln>
        </p:spPr>
      </p:pic>
      <p:sp>
        <p:nvSpPr>
          <p:cNvPr id="1996" name="Google Shape;1996;p159"/>
          <p:cNvSpPr/>
          <p:nvPr/>
        </p:nvSpPr>
        <p:spPr>
          <a:xfrm>
            <a:off x="366241" y="4886494"/>
            <a:ext cx="4290926" cy="1356262"/>
          </a:xfrm>
          <a:prstGeom prst="rect">
            <a:avLst/>
          </a:prstGeom>
          <a:solidFill>
            <a:srgbClr val="F2F2F2"/>
          </a:solidFill>
          <a:ln>
            <a:noFill/>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chemeClr val="lt1"/>
              </a:buClr>
              <a:buSzPts val="2000"/>
              <a:buFont typeface="Quattrocento Sans"/>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1997" name="Google Shape;1997;p159"/>
          <p:cNvSpPr/>
          <p:nvPr/>
        </p:nvSpPr>
        <p:spPr>
          <a:xfrm>
            <a:off x="366241" y="4897748"/>
            <a:ext cx="4273032" cy="40011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78D7"/>
              </a:buClr>
              <a:buSzPts val="2000"/>
              <a:buFont typeface="Quattrocento Sans"/>
              <a:buNone/>
            </a:pPr>
            <a:r>
              <a:rPr i="0" lang="en-US" sz="2000" u="none" cap="none" strike="noStrike">
                <a:solidFill>
                  <a:srgbClr val="0078D7"/>
                </a:solidFill>
                <a:latin typeface="Calibri"/>
                <a:ea typeface="Calibri"/>
                <a:cs typeface="Calibri"/>
                <a:sym typeface="Calibri"/>
              </a:rPr>
              <a:t>Services</a:t>
            </a:r>
            <a:endParaRPr i="0" sz="2000" u="none" cap="none" strike="noStrike">
              <a:solidFill>
                <a:srgbClr val="0078D7"/>
              </a:solidFill>
              <a:latin typeface="Calibri"/>
              <a:ea typeface="Calibri"/>
              <a:cs typeface="Calibri"/>
              <a:sym typeface="Calibri"/>
            </a:endParaRPr>
          </a:p>
        </p:txBody>
      </p:sp>
      <p:grpSp>
        <p:nvGrpSpPr>
          <p:cNvPr id="1998" name="Google Shape;1998;p159"/>
          <p:cNvGrpSpPr/>
          <p:nvPr/>
        </p:nvGrpSpPr>
        <p:grpSpPr>
          <a:xfrm>
            <a:off x="1593455" y="5477919"/>
            <a:ext cx="1795781" cy="584775"/>
            <a:chOff x="19378875" y="10819178"/>
            <a:chExt cx="3592026" cy="1169703"/>
          </a:xfrm>
        </p:grpSpPr>
        <p:pic>
          <p:nvPicPr>
            <p:cNvPr id="1999" name="Google Shape;1999;p159"/>
            <p:cNvPicPr preferRelativeResize="0"/>
            <p:nvPr/>
          </p:nvPicPr>
          <p:blipFill rotWithShape="1">
            <a:blip r:embed="rId13">
              <a:alphaModFix/>
            </a:blip>
            <a:srcRect b="0" l="0" r="0" t="0"/>
            <a:stretch/>
          </p:blipFill>
          <p:spPr>
            <a:xfrm>
              <a:off x="19378875" y="10994624"/>
              <a:ext cx="790562" cy="790562"/>
            </a:xfrm>
            <a:prstGeom prst="rect">
              <a:avLst/>
            </a:prstGeom>
            <a:noFill/>
            <a:ln>
              <a:noFill/>
            </a:ln>
          </p:spPr>
        </p:pic>
        <p:sp>
          <p:nvSpPr>
            <p:cNvPr id="2000" name="Google Shape;2000;p159"/>
            <p:cNvSpPr/>
            <p:nvPr/>
          </p:nvSpPr>
          <p:spPr>
            <a:xfrm>
              <a:off x="20421680" y="10819178"/>
              <a:ext cx="2549221" cy="1169703"/>
            </a:xfrm>
            <a:prstGeom prst="rect">
              <a:avLst/>
            </a:prstGeom>
            <a:noFill/>
            <a:ln>
              <a:noFill/>
            </a:ln>
          </p:spPr>
          <p:txBody>
            <a:bodyPr anchorCtr="0" anchor="t" bIns="45700" lIns="22850" spcFirstLastPara="1" rIns="22850" wrap="square" tIns="45700">
              <a:noAutofit/>
            </a:bodyPr>
            <a:lstStyle/>
            <a:p>
              <a:pPr indent="0" lvl="0" marL="0" marR="0" rtl="0" algn="l">
                <a:lnSpc>
                  <a:spcPct val="100000"/>
                </a:lnSpc>
                <a:spcBef>
                  <a:spcPts val="0"/>
                </a:spcBef>
                <a:spcAft>
                  <a:spcPts val="0"/>
                </a:spcAft>
                <a:buClr>
                  <a:srgbClr val="565656"/>
                </a:buClr>
                <a:buSzPts val="1600"/>
                <a:buFont typeface="Arial"/>
                <a:buNone/>
              </a:pPr>
              <a:r>
                <a:rPr b="1" i="0" lang="en-US" sz="1600" u="none" cap="none" strike="noStrike">
                  <a:solidFill>
                    <a:srgbClr val="565656"/>
                  </a:solidFill>
                  <a:latin typeface="Calibri"/>
                  <a:ea typeface="Calibri"/>
                  <a:cs typeface="Calibri"/>
                  <a:sym typeface="Calibri"/>
                </a:rPr>
                <a:t>Azure Custom </a:t>
              </a:r>
              <a:br>
                <a:rPr b="1" i="0" lang="en-US" sz="1600" u="none" cap="none" strike="noStrike">
                  <a:solidFill>
                    <a:srgbClr val="565656"/>
                  </a:solidFill>
                  <a:latin typeface="Calibri"/>
                  <a:ea typeface="Calibri"/>
                  <a:cs typeface="Calibri"/>
                  <a:sym typeface="Calibri"/>
                </a:rPr>
              </a:br>
              <a:r>
                <a:rPr b="1" i="0" lang="en-US" sz="1600" u="none" cap="none" strike="noStrike">
                  <a:solidFill>
                    <a:srgbClr val="565656"/>
                  </a:solidFill>
                  <a:latin typeface="Calibri"/>
                  <a:ea typeface="Calibri"/>
                  <a:cs typeface="Calibri"/>
                  <a:sym typeface="Calibri"/>
                </a:rPr>
                <a:t>Vision Service</a:t>
              </a:r>
              <a:endParaRPr b="1" i="0" sz="1600" u="none" cap="none" strike="noStrike">
                <a:solidFill>
                  <a:srgbClr val="565656"/>
                </a:solidFill>
                <a:latin typeface="Calibri"/>
                <a:ea typeface="Calibri"/>
                <a:cs typeface="Calibri"/>
                <a:sym typeface="Calibri"/>
              </a:endParaRPr>
            </a:p>
          </p:txBody>
        </p:sp>
      </p:grpSp>
      <p:sp>
        <p:nvSpPr>
          <p:cNvPr id="2001" name="Google Shape;2001;p159"/>
          <p:cNvSpPr/>
          <p:nvPr/>
        </p:nvSpPr>
        <p:spPr>
          <a:xfrm>
            <a:off x="4677164" y="5030196"/>
            <a:ext cx="714649" cy="891686"/>
          </a:xfrm>
          <a:prstGeom prst="rightArrow">
            <a:avLst>
              <a:gd fmla="val 50000" name="adj1"/>
              <a:gd fmla="val 50000" name="adj2"/>
            </a:avLst>
          </a:prstGeom>
          <a:solidFill>
            <a:srgbClr val="F2F2F2"/>
          </a:solidFill>
          <a:ln>
            <a:noFill/>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chemeClr val="lt1"/>
              </a:buClr>
              <a:buSzPts val="2000"/>
              <a:buFont typeface="Quattrocento Sans"/>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2002" name="Google Shape;2002;p159"/>
          <p:cNvSpPr txBox="1"/>
          <p:nvPr/>
        </p:nvSpPr>
        <p:spPr>
          <a:xfrm>
            <a:off x="4799229" y="5322150"/>
            <a:ext cx="440825" cy="30777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78D4"/>
              </a:buClr>
              <a:buSzPts val="1000"/>
              <a:buFont typeface="Quattrocento Sans"/>
              <a:buNone/>
            </a:pPr>
            <a:r>
              <a:rPr i="0" lang="en-US" sz="1000" u="none" cap="none" strike="noStrike">
                <a:solidFill>
                  <a:srgbClr val="0078D4"/>
                </a:solidFill>
                <a:latin typeface="Calibri"/>
                <a:ea typeface="Calibri"/>
                <a:cs typeface="Calibri"/>
                <a:sym typeface="Calibri"/>
              </a:rPr>
              <a:t>Native </a:t>
            </a:r>
            <a:br>
              <a:rPr i="0" lang="en-US" sz="1000" u="none" cap="none" strike="noStrike">
                <a:solidFill>
                  <a:srgbClr val="0078D4"/>
                </a:solidFill>
                <a:latin typeface="Calibri"/>
                <a:ea typeface="Calibri"/>
                <a:cs typeface="Calibri"/>
                <a:sym typeface="Calibri"/>
              </a:rPr>
            </a:br>
            <a:r>
              <a:rPr i="0" lang="en-US" sz="1000" u="none" cap="none" strike="noStrike">
                <a:solidFill>
                  <a:srgbClr val="0078D4"/>
                </a:solidFill>
                <a:latin typeface="Calibri"/>
                <a:ea typeface="Calibri"/>
                <a:cs typeface="Calibri"/>
                <a:sym typeface="Calibri"/>
              </a:rPr>
              <a:t>support</a:t>
            </a:r>
            <a:endParaRPr>
              <a:latin typeface="Calibri"/>
              <a:ea typeface="Calibri"/>
              <a:cs typeface="Calibri"/>
              <a:sym typeface="Calibri"/>
            </a:endParaRPr>
          </a:p>
        </p:txBody>
      </p:sp>
      <p:sp>
        <p:nvSpPr>
          <p:cNvPr id="2003" name="Google Shape;2003;p159"/>
          <p:cNvSpPr/>
          <p:nvPr/>
        </p:nvSpPr>
        <p:spPr>
          <a:xfrm>
            <a:off x="8801309" y="4959367"/>
            <a:ext cx="3040782" cy="954456"/>
          </a:xfrm>
          <a:prstGeom prst="rect">
            <a:avLst/>
          </a:prstGeom>
          <a:solidFill>
            <a:srgbClr val="F2F2F2"/>
          </a:solidFill>
          <a:ln>
            <a:noFill/>
          </a:ln>
        </p:spPr>
        <p:txBody>
          <a:bodyPr anchorCtr="0" anchor="ctr" bIns="146300" lIns="182875" spcFirstLastPara="1" rIns="182875" wrap="square" tIns="146300">
            <a:noAutofit/>
          </a:bodyPr>
          <a:lstStyle/>
          <a:p>
            <a:pPr indent="0" lvl="0" marL="0" marR="0" rtl="0" algn="ctr">
              <a:lnSpc>
                <a:spcPct val="100000"/>
              </a:lnSpc>
              <a:spcBef>
                <a:spcPts val="0"/>
              </a:spcBef>
              <a:spcAft>
                <a:spcPts val="0"/>
              </a:spcAft>
              <a:buClr>
                <a:schemeClr val="lt1"/>
              </a:buClr>
              <a:buSzPts val="2000"/>
              <a:buFont typeface="Quattrocento Sans"/>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2004" name="Google Shape;2004;p159"/>
          <p:cNvSpPr/>
          <p:nvPr/>
        </p:nvSpPr>
        <p:spPr>
          <a:xfrm>
            <a:off x="8988729" y="5127999"/>
            <a:ext cx="2748753"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78D7"/>
              </a:buClr>
              <a:buSzPts val="2000"/>
              <a:buFont typeface="Quattrocento Sans"/>
              <a:buNone/>
            </a:pPr>
            <a:r>
              <a:rPr i="0" lang="en-US" sz="2000" u="none" cap="none" strike="noStrike">
                <a:solidFill>
                  <a:srgbClr val="0078D7"/>
                </a:solidFill>
                <a:latin typeface="Calibri"/>
                <a:ea typeface="Calibri"/>
                <a:cs typeface="Calibri"/>
                <a:sym typeface="Calibri"/>
              </a:rPr>
              <a:t>Other Devices</a:t>
            </a:r>
            <a:endParaRPr>
              <a:latin typeface="Calibri"/>
              <a:ea typeface="Calibri"/>
              <a:cs typeface="Calibri"/>
              <a:sym typeface="Calibri"/>
            </a:endParaRPr>
          </a:p>
          <a:p>
            <a:pPr indent="0" lvl="0" marL="0" marR="0" rtl="0" algn="ctr">
              <a:lnSpc>
                <a:spcPct val="100000"/>
              </a:lnSpc>
              <a:spcBef>
                <a:spcPts val="0"/>
              </a:spcBef>
              <a:spcAft>
                <a:spcPts val="0"/>
              </a:spcAft>
              <a:buClr>
                <a:srgbClr val="0078D7"/>
              </a:buClr>
              <a:buSzPts val="1600"/>
              <a:buFont typeface="Quattrocento Sans"/>
              <a:buNone/>
            </a:pPr>
            <a:r>
              <a:rPr i="0" lang="en-US" sz="1600" u="none" cap="none" strike="noStrike">
                <a:solidFill>
                  <a:srgbClr val="0078D7"/>
                </a:solidFill>
                <a:latin typeface="Calibri"/>
                <a:ea typeface="Calibri"/>
                <a:cs typeface="Calibri"/>
                <a:sym typeface="Calibri"/>
              </a:rPr>
              <a:t>(iOS, etc)</a:t>
            </a:r>
            <a:endParaRPr i="0" sz="1600" u="none" cap="none" strike="noStrike">
              <a:solidFill>
                <a:srgbClr val="0078D7"/>
              </a:solidFill>
              <a:latin typeface="Calibri"/>
              <a:ea typeface="Calibri"/>
              <a:cs typeface="Calibri"/>
              <a:sym typeface="Calibri"/>
            </a:endParaRPr>
          </a:p>
        </p:txBody>
      </p:sp>
      <p:pic>
        <p:nvPicPr>
          <p:cNvPr id="2005" name="Google Shape;2005;p159"/>
          <p:cNvPicPr preferRelativeResize="0"/>
          <p:nvPr/>
        </p:nvPicPr>
        <p:blipFill rotWithShape="1">
          <a:blip r:embed="rId14">
            <a:alphaModFix/>
          </a:blip>
          <a:srcRect b="-474" l="3637" r="5196" t="-5209"/>
          <a:stretch/>
        </p:blipFill>
        <p:spPr>
          <a:xfrm>
            <a:off x="1541895" y="3941941"/>
            <a:ext cx="949303" cy="540231"/>
          </a:xfrm>
          <a:prstGeom prst="rect">
            <a:avLst/>
          </a:prstGeom>
          <a:noFill/>
          <a:ln>
            <a:noFill/>
          </a:ln>
        </p:spPr>
      </p:pic>
      <p:pic>
        <p:nvPicPr>
          <p:cNvPr descr="Picture 15" id="2006" name="Google Shape;2006;p159"/>
          <p:cNvPicPr preferRelativeResize="0"/>
          <p:nvPr/>
        </p:nvPicPr>
        <p:blipFill rotWithShape="1">
          <a:blip r:embed="rId15">
            <a:alphaModFix/>
          </a:blip>
          <a:srcRect b="0" l="0" r="0" t="0"/>
          <a:stretch/>
        </p:blipFill>
        <p:spPr>
          <a:xfrm>
            <a:off x="636198" y="2683985"/>
            <a:ext cx="892855" cy="305299"/>
          </a:xfrm>
          <a:prstGeom prst="rect">
            <a:avLst/>
          </a:prstGeom>
          <a:noFill/>
          <a:ln>
            <a:noFill/>
          </a:ln>
        </p:spPr>
      </p:pic>
      <p:sp>
        <p:nvSpPr>
          <p:cNvPr id="2007" name="Google Shape;2007;p159"/>
          <p:cNvSpPr/>
          <p:nvPr/>
        </p:nvSpPr>
        <p:spPr>
          <a:xfrm>
            <a:off x="665672" y="3327841"/>
            <a:ext cx="773606" cy="369332"/>
          </a:xfrm>
          <a:prstGeom prst="rect">
            <a:avLst/>
          </a:prstGeom>
          <a:noFill/>
          <a:ln>
            <a:noFill/>
          </a:ln>
        </p:spPr>
        <p:txBody>
          <a:bodyPr anchorCtr="0" anchor="t" bIns="45700" lIns="17125" spcFirstLastPara="1" rIns="17125" wrap="square" tIns="45700">
            <a:noAutofit/>
          </a:bodyPr>
          <a:lstStyle/>
          <a:p>
            <a:pPr indent="0" lvl="0" marL="0" marR="0" rtl="0" algn="l">
              <a:lnSpc>
                <a:spcPct val="100000"/>
              </a:lnSpc>
              <a:spcBef>
                <a:spcPts val="0"/>
              </a:spcBef>
              <a:spcAft>
                <a:spcPts val="0"/>
              </a:spcAft>
              <a:buClr>
                <a:srgbClr val="6B1F73"/>
              </a:buClr>
              <a:buSzPts val="1800"/>
              <a:buFont typeface="Arial"/>
              <a:buNone/>
            </a:pPr>
            <a:r>
              <a:rPr b="1" i="0" lang="en-US" sz="1800" u="none" cap="none" strike="noStrike">
                <a:solidFill>
                  <a:srgbClr val="6B1F73"/>
                </a:solidFill>
                <a:latin typeface="Arial"/>
                <a:ea typeface="Arial"/>
                <a:cs typeface="Arial"/>
                <a:sym typeface="Arial"/>
              </a:rPr>
              <a:t>ML.NET</a:t>
            </a:r>
            <a:endParaRPr b="1" i="0" sz="1800" u="none" cap="none" strike="noStrike">
              <a:solidFill>
                <a:srgbClr val="6B1F73"/>
              </a:solidFill>
              <a:latin typeface="Arial"/>
              <a:ea typeface="Arial"/>
              <a:cs typeface="Arial"/>
              <a:sym typeface="Arial"/>
            </a:endParaRPr>
          </a:p>
        </p:txBody>
      </p:sp>
      <p:sp>
        <p:nvSpPr>
          <p:cNvPr id="2008" name="Google Shape;2008;p159"/>
          <p:cNvSpPr/>
          <p:nvPr/>
        </p:nvSpPr>
        <p:spPr>
          <a:xfrm>
            <a:off x="8801309" y="1398429"/>
            <a:ext cx="3040782" cy="1816842"/>
          </a:xfrm>
          <a:prstGeom prst="rect">
            <a:avLst/>
          </a:prstGeom>
          <a:solidFill>
            <a:srgbClr val="F2F2F2"/>
          </a:solidFill>
          <a:ln>
            <a:noFill/>
          </a:ln>
        </p:spPr>
        <p:txBody>
          <a:bodyPr anchorCtr="0" anchor="ctr" bIns="146300" lIns="182875" spcFirstLastPara="1" rIns="182875" wrap="square" tIns="146300">
            <a:noAutofit/>
          </a:bodyPr>
          <a:lstStyle/>
          <a:p>
            <a:pPr indent="0" lvl="0" marL="0" marR="0" rtl="0" algn="ctr">
              <a:lnSpc>
                <a:spcPct val="100000"/>
              </a:lnSpc>
              <a:spcBef>
                <a:spcPts val="0"/>
              </a:spcBef>
              <a:spcAft>
                <a:spcPts val="0"/>
              </a:spcAft>
              <a:buClr>
                <a:schemeClr val="lt1"/>
              </a:buClr>
              <a:buSzPts val="2000"/>
              <a:buFont typeface="Quattrocento Sans"/>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2009" name="Google Shape;2009;p159"/>
          <p:cNvSpPr/>
          <p:nvPr/>
        </p:nvSpPr>
        <p:spPr>
          <a:xfrm>
            <a:off x="9277463" y="1358729"/>
            <a:ext cx="2088472" cy="40011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78D7"/>
              </a:buClr>
              <a:buSzPts val="2000"/>
              <a:buFont typeface="Quattrocento Sans"/>
              <a:buNone/>
            </a:pPr>
            <a:r>
              <a:rPr i="0" lang="en-US" sz="2000" u="none" cap="none" strike="noStrike">
                <a:solidFill>
                  <a:srgbClr val="0078D7"/>
                </a:solidFill>
                <a:latin typeface="Calibri"/>
                <a:ea typeface="Calibri"/>
                <a:cs typeface="Calibri"/>
                <a:sym typeface="Calibri"/>
              </a:rPr>
              <a:t>Azure</a:t>
            </a:r>
            <a:endParaRPr>
              <a:latin typeface="Calibri"/>
              <a:ea typeface="Calibri"/>
              <a:cs typeface="Calibri"/>
              <a:sym typeface="Calibri"/>
            </a:endParaRPr>
          </a:p>
        </p:txBody>
      </p:sp>
      <p:sp>
        <p:nvSpPr>
          <p:cNvPr id="2010" name="Google Shape;2010;p159"/>
          <p:cNvSpPr/>
          <p:nvPr/>
        </p:nvSpPr>
        <p:spPr>
          <a:xfrm>
            <a:off x="9003115" y="2685940"/>
            <a:ext cx="2682466" cy="387586"/>
          </a:xfrm>
          <a:prstGeom prst="rect">
            <a:avLst/>
          </a:prstGeom>
          <a:noFill/>
          <a:ln cap="flat" cmpd="sng" w="9525">
            <a:solidFill>
              <a:schemeClr val="accent1"/>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2011" name="Google Shape;2011;p159"/>
          <p:cNvSpPr txBox="1"/>
          <p:nvPr/>
        </p:nvSpPr>
        <p:spPr>
          <a:xfrm>
            <a:off x="9003115" y="2735827"/>
            <a:ext cx="2682466" cy="21544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78D7"/>
              </a:buClr>
              <a:buSzPts val="1400"/>
              <a:buFont typeface="Quattrocento Sans"/>
              <a:buNone/>
            </a:pPr>
            <a:r>
              <a:rPr i="0" lang="en-US" sz="1400" u="none" cap="none" strike="noStrike">
                <a:solidFill>
                  <a:srgbClr val="0078D7"/>
                </a:solidFill>
                <a:latin typeface="Calibri"/>
                <a:ea typeface="Calibri"/>
                <a:cs typeface="Calibri"/>
                <a:sym typeface="Calibri"/>
              </a:rPr>
              <a:t>Windows Server 2019 VM</a:t>
            </a:r>
            <a:endParaRPr>
              <a:latin typeface="Calibri"/>
              <a:ea typeface="Calibri"/>
              <a:cs typeface="Calibri"/>
              <a:sym typeface="Calibri"/>
            </a:endParaRPr>
          </a:p>
        </p:txBody>
      </p:sp>
      <p:sp>
        <p:nvSpPr>
          <p:cNvPr id="2012" name="Google Shape;2012;p159"/>
          <p:cNvSpPr/>
          <p:nvPr/>
        </p:nvSpPr>
        <p:spPr>
          <a:xfrm>
            <a:off x="9009465" y="1790590"/>
            <a:ext cx="2682466" cy="348056"/>
          </a:xfrm>
          <a:prstGeom prst="rect">
            <a:avLst/>
          </a:prstGeom>
          <a:noFill/>
          <a:ln cap="flat" cmpd="sng" w="9525">
            <a:solidFill>
              <a:schemeClr val="accent1"/>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2013" name="Google Shape;2013;p159"/>
          <p:cNvSpPr txBox="1"/>
          <p:nvPr/>
        </p:nvSpPr>
        <p:spPr>
          <a:xfrm>
            <a:off x="9009465" y="1840477"/>
            <a:ext cx="2682466" cy="21544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78D7"/>
              </a:buClr>
              <a:buSzPts val="1400"/>
              <a:buFont typeface="Quattrocento Sans"/>
              <a:buNone/>
            </a:pPr>
            <a:r>
              <a:rPr i="0" lang="en-US" sz="1400" u="none" cap="none" strike="noStrike">
                <a:solidFill>
                  <a:srgbClr val="0078D7"/>
                </a:solidFill>
                <a:latin typeface="Calibri"/>
                <a:ea typeface="Calibri"/>
                <a:cs typeface="Calibri"/>
                <a:sym typeface="Calibri"/>
              </a:rPr>
              <a:t>Azure Machine Learning services</a:t>
            </a:r>
            <a:endParaRPr>
              <a:latin typeface="Calibri"/>
              <a:ea typeface="Calibri"/>
              <a:cs typeface="Calibri"/>
              <a:sym typeface="Calibri"/>
            </a:endParaRPr>
          </a:p>
        </p:txBody>
      </p:sp>
      <p:sp>
        <p:nvSpPr>
          <p:cNvPr id="2014" name="Google Shape;2014;p159"/>
          <p:cNvSpPr/>
          <p:nvPr/>
        </p:nvSpPr>
        <p:spPr>
          <a:xfrm>
            <a:off x="9009465" y="2231874"/>
            <a:ext cx="2682466" cy="348056"/>
          </a:xfrm>
          <a:prstGeom prst="rect">
            <a:avLst/>
          </a:prstGeom>
          <a:noFill/>
          <a:ln cap="flat" cmpd="sng" w="9525">
            <a:solidFill>
              <a:schemeClr val="accent1"/>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2015" name="Google Shape;2015;p159"/>
          <p:cNvSpPr txBox="1"/>
          <p:nvPr/>
        </p:nvSpPr>
        <p:spPr>
          <a:xfrm>
            <a:off x="9009465" y="2300735"/>
            <a:ext cx="2682466" cy="21544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78D7"/>
              </a:buClr>
              <a:buSzPts val="1400"/>
              <a:buFont typeface="Quattrocento Sans"/>
              <a:buNone/>
            </a:pPr>
            <a:r>
              <a:rPr i="0" lang="en-US" sz="1400" u="none" cap="none" strike="noStrike">
                <a:solidFill>
                  <a:srgbClr val="0078D7"/>
                </a:solidFill>
                <a:latin typeface="Calibri"/>
                <a:ea typeface="Calibri"/>
                <a:cs typeface="Calibri"/>
                <a:sym typeface="Calibri"/>
              </a:rPr>
              <a:t>Ubuntu VM</a:t>
            </a:r>
            <a:endParaRPr>
              <a:latin typeface="Calibri"/>
              <a:ea typeface="Calibri"/>
              <a:cs typeface="Calibri"/>
              <a:sym typeface="Calibri"/>
            </a:endParaRPr>
          </a:p>
        </p:txBody>
      </p:sp>
      <p:sp>
        <p:nvSpPr>
          <p:cNvPr id="2016" name="Google Shape;2016;p159"/>
          <p:cNvSpPr txBox="1"/>
          <p:nvPr/>
        </p:nvSpPr>
        <p:spPr>
          <a:xfrm>
            <a:off x="8176225" y="500055"/>
            <a:ext cx="4290900" cy="70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78D4"/>
              </a:buClr>
              <a:buSzPts val="3240"/>
              <a:buFont typeface="Noto Sans Symbols"/>
              <a:buNone/>
            </a:pPr>
            <a:r>
              <a:rPr i="0" lang="en-US" sz="4500" u="none" cap="none" strike="noStrike">
                <a:latin typeface="Calibri"/>
                <a:ea typeface="Calibri"/>
                <a:cs typeface="Calibri"/>
                <a:sym typeface="Calibri"/>
              </a:rPr>
              <a:t>Deploy</a:t>
            </a:r>
            <a:endParaRPr sz="4500">
              <a:latin typeface="Calibri"/>
              <a:ea typeface="Calibri"/>
              <a:cs typeface="Calibri"/>
              <a:sym typeface="Calibri"/>
            </a:endParaRPr>
          </a:p>
        </p:txBody>
      </p:sp>
      <p:sp>
        <p:nvSpPr>
          <p:cNvPr id="2017" name="Google Shape;2017;p159"/>
          <p:cNvSpPr/>
          <p:nvPr/>
        </p:nvSpPr>
        <p:spPr>
          <a:xfrm>
            <a:off x="8801309" y="3334410"/>
            <a:ext cx="3040782" cy="559076"/>
          </a:xfrm>
          <a:prstGeom prst="rect">
            <a:avLst/>
          </a:prstGeom>
          <a:solidFill>
            <a:srgbClr val="F2F2F2"/>
          </a:solidFill>
          <a:ln>
            <a:noFill/>
          </a:ln>
        </p:spPr>
        <p:txBody>
          <a:bodyPr anchorCtr="0" anchor="ctr" bIns="146300" lIns="182875" spcFirstLastPara="1" rIns="182875" wrap="square" tIns="146300">
            <a:noAutofit/>
          </a:bodyPr>
          <a:lstStyle/>
          <a:p>
            <a:pPr indent="0" lvl="0" marL="0" marR="0" rtl="0" algn="ctr">
              <a:lnSpc>
                <a:spcPct val="100000"/>
              </a:lnSpc>
              <a:spcBef>
                <a:spcPts val="0"/>
              </a:spcBef>
              <a:spcAft>
                <a:spcPts val="0"/>
              </a:spcAft>
              <a:buClr>
                <a:schemeClr val="lt1"/>
              </a:buClr>
              <a:buSzPts val="2000"/>
              <a:buFont typeface="Quattrocento Sans"/>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2018" name="Google Shape;2018;p159"/>
          <p:cNvSpPr/>
          <p:nvPr/>
        </p:nvSpPr>
        <p:spPr>
          <a:xfrm>
            <a:off x="9003115" y="3406669"/>
            <a:ext cx="2688816" cy="40011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78D7"/>
              </a:buClr>
              <a:buSzPts val="2000"/>
              <a:buFont typeface="Quattrocento Sans"/>
              <a:buNone/>
            </a:pPr>
            <a:r>
              <a:rPr i="0" lang="en-US" sz="2000" u="none" cap="none" strike="noStrike">
                <a:solidFill>
                  <a:srgbClr val="0078D7"/>
                </a:solidFill>
                <a:latin typeface="Calibri"/>
                <a:ea typeface="Calibri"/>
                <a:cs typeface="Calibri"/>
                <a:sym typeface="Calibri"/>
              </a:rPr>
              <a:t>Windows Devices</a:t>
            </a:r>
            <a:endParaRPr>
              <a:latin typeface="Calibri"/>
              <a:ea typeface="Calibri"/>
              <a:cs typeface="Calibri"/>
              <a:sym typeface="Calibri"/>
            </a:endParaRPr>
          </a:p>
        </p:txBody>
      </p:sp>
      <p:sp>
        <p:nvSpPr>
          <p:cNvPr id="2019" name="Google Shape;2019;p159"/>
          <p:cNvSpPr/>
          <p:nvPr/>
        </p:nvSpPr>
        <p:spPr>
          <a:xfrm>
            <a:off x="5371817" y="1410647"/>
            <a:ext cx="2488787" cy="4832109"/>
          </a:xfrm>
          <a:prstGeom prst="rect">
            <a:avLst/>
          </a:prstGeom>
          <a:solidFill>
            <a:srgbClr val="F2F2F2"/>
          </a:solidFill>
          <a:ln>
            <a:noFill/>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chemeClr val="lt1"/>
              </a:buClr>
              <a:buSzPts val="2000"/>
              <a:buFont typeface="Quattrocento Sans"/>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2020" name="Google Shape;2020;p159"/>
          <p:cNvSpPr/>
          <p:nvPr/>
        </p:nvSpPr>
        <p:spPr>
          <a:xfrm>
            <a:off x="5582518" y="3849692"/>
            <a:ext cx="2088472" cy="40011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2000"/>
              <a:buFont typeface="Quattrocento Sans"/>
              <a:buNone/>
            </a:pPr>
            <a:r>
              <a:rPr i="0" lang="en-US" sz="2000" u="none" cap="none" strike="noStrike">
                <a:solidFill>
                  <a:srgbClr val="0D0D0D"/>
                </a:solidFill>
                <a:latin typeface="Calibri"/>
                <a:ea typeface="Calibri"/>
                <a:cs typeface="Calibri"/>
                <a:sym typeface="Calibri"/>
              </a:rPr>
              <a:t>ONNX Model</a:t>
            </a:r>
            <a:endParaRPr>
              <a:latin typeface="Calibri"/>
              <a:ea typeface="Calibri"/>
              <a:cs typeface="Calibri"/>
              <a:sym typeface="Calibri"/>
            </a:endParaRPr>
          </a:p>
        </p:txBody>
      </p:sp>
      <p:sp>
        <p:nvSpPr>
          <p:cNvPr id="2021" name="Google Shape;2021;p159"/>
          <p:cNvSpPr/>
          <p:nvPr/>
        </p:nvSpPr>
        <p:spPr>
          <a:xfrm>
            <a:off x="7875988" y="1686194"/>
            <a:ext cx="892477" cy="2421863"/>
          </a:xfrm>
          <a:prstGeom prst="rightArrow">
            <a:avLst>
              <a:gd fmla="val 50000" name="adj1"/>
              <a:gd fmla="val 50000" name="adj2"/>
            </a:avLst>
          </a:prstGeom>
          <a:solidFill>
            <a:srgbClr val="F2F2F2"/>
          </a:solidFill>
          <a:ln>
            <a:noFill/>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chemeClr val="lt1"/>
              </a:buClr>
              <a:buSzPts val="2000"/>
              <a:buFont typeface="Quattrocento Sans"/>
              <a:buNone/>
            </a:pPr>
            <a:r>
              <a:t/>
            </a:r>
            <a:endParaRPr b="0" i="0" sz="2000" u="none" cap="none" strike="noStrike">
              <a:solidFill>
                <a:srgbClr val="FFFFFF"/>
              </a:solidFill>
              <a:latin typeface="Quattrocento Sans"/>
              <a:ea typeface="Quattrocento Sans"/>
              <a:cs typeface="Quattrocento Sans"/>
              <a:sym typeface="Quattrocento Sans"/>
            </a:endParaRPr>
          </a:p>
        </p:txBody>
      </p:sp>
      <p:pic>
        <p:nvPicPr>
          <p:cNvPr id="2022" name="Google Shape;2022;p159"/>
          <p:cNvPicPr preferRelativeResize="0"/>
          <p:nvPr/>
        </p:nvPicPr>
        <p:blipFill rotWithShape="1">
          <a:blip r:embed="rId16">
            <a:alphaModFix/>
          </a:blip>
          <a:srcRect b="0" l="0" r="72688" t="0"/>
          <a:stretch/>
        </p:blipFill>
        <p:spPr>
          <a:xfrm>
            <a:off x="6323918" y="3173177"/>
            <a:ext cx="584584" cy="530151"/>
          </a:xfrm>
          <a:prstGeom prst="rect">
            <a:avLst/>
          </a:prstGeom>
          <a:noFill/>
          <a:ln>
            <a:noFill/>
          </a:ln>
        </p:spPr>
      </p:pic>
      <p:sp>
        <p:nvSpPr>
          <p:cNvPr id="2023" name="Google Shape;2023;p159"/>
          <p:cNvSpPr txBox="1"/>
          <p:nvPr/>
        </p:nvSpPr>
        <p:spPr>
          <a:xfrm>
            <a:off x="7979654" y="2676715"/>
            <a:ext cx="440825" cy="30777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78D4"/>
              </a:buClr>
              <a:buSzPts val="1000"/>
              <a:buFont typeface="Quattrocento Sans"/>
              <a:buNone/>
            </a:pPr>
            <a:r>
              <a:rPr i="0" lang="en-US" sz="1000" u="none" cap="none" strike="noStrike">
                <a:solidFill>
                  <a:srgbClr val="0078D4"/>
                </a:solidFill>
                <a:latin typeface="Calibri"/>
                <a:ea typeface="Calibri"/>
                <a:cs typeface="Calibri"/>
                <a:sym typeface="Calibri"/>
              </a:rPr>
              <a:t>Native </a:t>
            </a:r>
            <a:br>
              <a:rPr i="0" lang="en-US" sz="1000" u="none" cap="none" strike="noStrike">
                <a:solidFill>
                  <a:srgbClr val="0078D4"/>
                </a:solidFill>
                <a:latin typeface="Calibri"/>
                <a:ea typeface="Calibri"/>
                <a:cs typeface="Calibri"/>
                <a:sym typeface="Calibri"/>
              </a:rPr>
            </a:br>
            <a:r>
              <a:rPr i="0" lang="en-US" sz="1000" u="none" cap="none" strike="noStrike">
                <a:solidFill>
                  <a:srgbClr val="0078D4"/>
                </a:solidFill>
                <a:latin typeface="Calibri"/>
                <a:ea typeface="Calibri"/>
                <a:cs typeface="Calibri"/>
                <a:sym typeface="Calibri"/>
              </a:rPr>
              <a:t>support</a:t>
            </a:r>
            <a:endParaRPr>
              <a:latin typeface="Calibri"/>
              <a:ea typeface="Calibri"/>
              <a:cs typeface="Calibri"/>
              <a:sym typeface="Calibri"/>
            </a:endParaRPr>
          </a:p>
        </p:txBody>
      </p:sp>
      <p:sp>
        <p:nvSpPr>
          <p:cNvPr id="2024" name="Google Shape;2024;p159"/>
          <p:cNvSpPr/>
          <p:nvPr/>
        </p:nvSpPr>
        <p:spPr>
          <a:xfrm>
            <a:off x="7878689" y="4587615"/>
            <a:ext cx="889776" cy="1638292"/>
          </a:xfrm>
          <a:prstGeom prst="rightArrow">
            <a:avLst>
              <a:gd fmla="val 50000" name="adj1"/>
              <a:gd fmla="val 50000" name="adj2"/>
            </a:avLst>
          </a:prstGeom>
          <a:solidFill>
            <a:srgbClr val="F2F2F2"/>
          </a:solidFill>
          <a:ln>
            <a:noFill/>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chemeClr val="lt1"/>
              </a:buClr>
              <a:buSzPts val="2000"/>
              <a:buFont typeface="Quattrocento Sans"/>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2025" name="Google Shape;2025;p159"/>
          <p:cNvSpPr txBox="1"/>
          <p:nvPr/>
        </p:nvSpPr>
        <p:spPr>
          <a:xfrm>
            <a:off x="7956373" y="5323829"/>
            <a:ext cx="614252" cy="15388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78D4"/>
              </a:buClr>
              <a:buSzPts val="1000"/>
              <a:buFont typeface="Quattrocento Sans"/>
              <a:buNone/>
            </a:pPr>
            <a:r>
              <a:rPr i="0" lang="en-US" sz="1000" u="none" cap="none" strike="noStrike">
                <a:solidFill>
                  <a:srgbClr val="0078D4"/>
                </a:solidFill>
                <a:latin typeface="Calibri"/>
                <a:ea typeface="Calibri"/>
                <a:cs typeface="Calibri"/>
                <a:sym typeface="Calibri"/>
              </a:rPr>
              <a:t>Converters</a:t>
            </a:r>
            <a:endParaRPr>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9" name="Shape 2029"/>
        <p:cNvGrpSpPr/>
        <p:nvPr/>
      </p:nvGrpSpPr>
      <p:grpSpPr>
        <a:xfrm>
          <a:off x="0" y="0"/>
          <a:ext cx="0" cy="0"/>
          <a:chOff x="0" y="0"/>
          <a:chExt cx="0" cy="0"/>
        </a:xfrm>
      </p:grpSpPr>
      <p:sp>
        <p:nvSpPr>
          <p:cNvPr id="2030" name="Google Shape;2030;p160"/>
          <p:cNvSpPr txBox="1"/>
          <p:nvPr>
            <p:ph type="title"/>
          </p:nvPr>
        </p:nvSpPr>
        <p:spPr>
          <a:xfrm>
            <a:off x="585225" y="2811247"/>
            <a:ext cx="6400800" cy="7233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Deployment</a:t>
            </a:r>
            <a:endParaRPr sz="4500">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034" name="Shape 2034"/>
        <p:cNvGrpSpPr/>
        <p:nvPr/>
      </p:nvGrpSpPr>
      <p:grpSpPr>
        <a:xfrm>
          <a:off x="0" y="0"/>
          <a:ext cx="0" cy="0"/>
          <a:chOff x="0" y="0"/>
          <a:chExt cx="0" cy="0"/>
        </a:xfrm>
      </p:grpSpPr>
      <p:sp>
        <p:nvSpPr>
          <p:cNvPr id="2035" name="Google Shape;2035;p161"/>
          <p:cNvSpPr txBox="1"/>
          <p:nvPr>
            <p:ph type="title"/>
          </p:nvPr>
        </p:nvSpPr>
        <p:spPr>
          <a:xfrm>
            <a:off x="275025" y="61125"/>
            <a:ext cx="11336100" cy="896700"/>
          </a:xfrm>
          <a:prstGeom prst="rect">
            <a:avLst/>
          </a:prstGeom>
          <a:noFill/>
          <a:ln>
            <a:noFill/>
          </a:ln>
        </p:spPr>
        <p:txBody>
          <a:bodyPr anchorCtr="0" anchor="t" bIns="0" lIns="0" spcFirstLastPara="1" rIns="0" wrap="square" tIns="164575">
            <a:noAutofit/>
          </a:bodyPr>
          <a:lstStyle/>
          <a:p>
            <a:pPr indent="0" lvl="0" marL="0" rtl="0" algn="l">
              <a:lnSpc>
                <a:spcPct val="90000"/>
              </a:lnSpc>
              <a:spcBef>
                <a:spcPts val="0"/>
              </a:spcBef>
              <a:spcAft>
                <a:spcPts val="0"/>
              </a:spcAft>
              <a:buClr>
                <a:srgbClr val="000000"/>
              </a:buClr>
              <a:buSzPts val="3700"/>
              <a:buFont typeface="Quattrocento Sans"/>
              <a:buNone/>
            </a:pPr>
            <a:r>
              <a:rPr b="1" lang="en-US" sz="4500">
                <a:latin typeface="Calibri"/>
                <a:ea typeface="Calibri"/>
                <a:cs typeface="Calibri"/>
                <a:sym typeface="Calibri"/>
              </a:rPr>
              <a:t>Azure ML: How to deploy models at scale </a:t>
            </a:r>
            <a:endParaRPr b="1" sz="4500">
              <a:latin typeface="Calibri"/>
              <a:ea typeface="Calibri"/>
              <a:cs typeface="Calibri"/>
              <a:sym typeface="Calibri"/>
            </a:endParaRPr>
          </a:p>
        </p:txBody>
      </p:sp>
      <p:grpSp>
        <p:nvGrpSpPr>
          <p:cNvPr id="2036" name="Google Shape;2036;p161"/>
          <p:cNvGrpSpPr/>
          <p:nvPr/>
        </p:nvGrpSpPr>
        <p:grpSpPr>
          <a:xfrm>
            <a:off x="2353322" y="1364480"/>
            <a:ext cx="9365000" cy="4483142"/>
            <a:chOff x="2400510" y="1391344"/>
            <a:chExt cx="9552788" cy="4573038"/>
          </a:xfrm>
        </p:grpSpPr>
        <p:sp>
          <p:nvSpPr>
            <p:cNvPr id="2037" name="Google Shape;2037;p161"/>
            <p:cNvSpPr/>
            <p:nvPr/>
          </p:nvSpPr>
          <p:spPr>
            <a:xfrm>
              <a:off x="2400510" y="1707613"/>
              <a:ext cx="9552788" cy="4256769"/>
            </a:xfrm>
            <a:prstGeom prst="rect">
              <a:avLst/>
            </a:prstGeom>
            <a:noFill/>
            <a:ln cap="flat" cmpd="sng" w="9525">
              <a:solidFill>
                <a:srgbClr val="B0B0B0"/>
              </a:solidFill>
              <a:prstDash val="dash"/>
              <a:round/>
              <a:headEnd len="sm" w="sm" type="none"/>
              <a:tailEnd len="sm" w="sm" type="none"/>
            </a:ln>
          </p:spPr>
          <p:txBody>
            <a:bodyPr anchorCtr="0" anchor="t" bIns="143425" lIns="179275" spcFirstLastPara="1" rIns="179275" wrap="square" tIns="143425">
              <a:noAutofit/>
            </a:bodyPr>
            <a:lstStyle/>
            <a:p>
              <a:pPr indent="0" lvl="0" marL="0" marR="0" rtl="0" algn="l">
                <a:spcBef>
                  <a:spcPts val="0"/>
                </a:spcBef>
                <a:spcAft>
                  <a:spcPts val="0"/>
                </a:spcAft>
                <a:buNone/>
              </a:pPr>
              <a:r>
                <a:t/>
              </a:r>
              <a:endParaRPr sz="1961">
                <a:solidFill>
                  <a:srgbClr val="FFFFFF"/>
                </a:solidFill>
                <a:latin typeface="Calibri"/>
                <a:ea typeface="Calibri"/>
                <a:cs typeface="Calibri"/>
                <a:sym typeface="Calibri"/>
              </a:endParaRPr>
            </a:p>
          </p:txBody>
        </p:sp>
        <p:sp>
          <p:nvSpPr>
            <p:cNvPr id="2038" name="Google Shape;2038;p161"/>
            <p:cNvSpPr txBox="1"/>
            <p:nvPr/>
          </p:nvSpPr>
          <p:spPr>
            <a:xfrm>
              <a:off x="2424188" y="1391344"/>
              <a:ext cx="5410200" cy="27156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729">
                  <a:solidFill>
                    <a:schemeClr val="dk2"/>
                  </a:solidFill>
                  <a:latin typeface="Calibri"/>
                  <a:ea typeface="Calibri"/>
                  <a:cs typeface="Calibri"/>
                  <a:sym typeface="Calibri"/>
                </a:rPr>
                <a:t>Azure Machine Learning Service </a:t>
              </a:r>
              <a:endParaRPr>
                <a:latin typeface="Calibri"/>
                <a:ea typeface="Calibri"/>
                <a:cs typeface="Calibri"/>
                <a:sym typeface="Calibri"/>
              </a:endParaRPr>
            </a:p>
          </p:txBody>
        </p:sp>
      </p:grpSp>
      <p:grpSp>
        <p:nvGrpSpPr>
          <p:cNvPr id="2039" name="Google Shape;2039;p161"/>
          <p:cNvGrpSpPr/>
          <p:nvPr/>
        </p:nvGrpSpPr>
        <p:grpSpPr>
          <a:xfrm>
            <a:off x="275038" y="1674532"/>
            <a:ext cx="1745207" cy="4381582"/>
            <a:chOff x="280553" y="1707613"/>
            <a:chExt cx="1780202" cy="4469442"/>
          </a:xfrm>
        </p:grpSpPr>
        <p:sp>
          <p:nvSpPr>
            <p:cNvPr id="2040" name="Google Shape;2040;p161"/>
            <p:cNvSpPr txBox="1"/>
            <p:nvPr/>
          </p:nvSpPr>
          <p:spPr>
            <a:xfrm>
              <a:off x="280553" y="3640203"/>
              <a:ext cx="1780202" cy="877163"/>
            </a:xfrm>
            <a:prstGeom prst="rect">
              <a:avLst/>
            </a:prstGeom>
            <a:no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rPr lang="en-US" sz="1372">
                  <a:solidFill>
                    <a:schemeClr val="dk1"/>
                  </a:solidFill>
                  <a:latin typeface="Calibri"/>
                  <a:ea typeface="Calibri"/>
                  <a:cs typeface="Calibri"/>
                  <a:sym typeface="Calibri"/>
                </a:rPr>
                <a:t>Azure Machine Learning Experimentation</a:t>
              </a:r>
              <a:endParaRPr>
                <a:latin typeface="Calibri"/>
                <a:ea typeface="Calibri"/>
                <a:cs typeface="Calibri"/>
                <a:sym typeface="Calibri"/>
              </a:endParaRPr>
            </a:p>
          </p:txBody>
        </p:sp>
        <p:grpSp>
          <p:nvGrpSpPr>
            <p:cNvPr id="2041" name="Google Shape;2041;p161"/>
            <p:cNvGrpSpPr/>
            <p:nvPr/>
          </p:nvGrpSpPr>
          <p:grpSpPr>
            <a:xfrm>
              <a:off x="417572" y="1707613"/>
              <a:ext cx="1506164" cy="4469442"/>
              <a:chOff x="417572" y="1707613"/>
              <a:chExt cx="1506164" cy="4469442"/>
            </a:xfrm>
          </p:grpSpPr>
          <p:grpSp>
            <p:nvGrpSpPr>
              <p:cNvPr id="2042" name="Google Shape;2042;p161"/>
              <p:cNvGrpSpPr/>
              <p:nvPr/>
            </p:nvGrpSpPr>
            <p:grpSpPr>
              <a:xfrm>
                <a:off x="826086" y="1707613"/>
                <a:ext cx="689136" cy="382369"/>
                <a:chOff x="221015" y="-94572"/>
                <a:chExt cx="689136" cy="382369"/>
              </a:xfrm>
            </p:grpSpPr>
            <p:grpSp>
              <p:nvGrpSpPr>
                <p:cNvPr id="2043" name="Google Shape;2043;p161"/>
                <p:cNvGrpSpPr/>
                <p:nvPr/>
              </p:nvGrpSpPr>
              <p:grpSpPr>
                <a:xfrm>
                  <a:off x="221015" y="-94572"/>
                  <a:ext cx="689136" cy="382369"/>
                  <a:chOff x="255491" y="-121007"/>
                  <a:chExt cx="689136" cy="382369"/>
                </a:xfrm>
              </p:grpSpPr>
              <p:sp>
                <p:nvSpPr>
                  <p:cNvPr id="2044" name="Google Shape;2044;p161"/>
                  <p:cNvSpPr/>
                  <p:nvPr/>
                </p:nvSpPr>
                <p:spPr>
                  <a:xfrm>
                    <a:off x="255491" y="-121007"/>
                    <a:ext cx="689136" cy="382369"/>
                  </a:xfrm>
                  <a:custGeom>
                    <a:rect b="b" l="l" r="r" t="t"/>
                    <a:pathLst>
                      <a:path extrusionOk="0" h="191" w="346">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1729">
                      <a:solidFill>
                        <a:schemeClr val="dk1"/>
                      </a:solidFill>
                      <a:latin typeface="Calibri"/>
                      <a:ea typeface="Calibri"/>
                      <a:cs typeface="Calibri"/>
                      <a:sym typeface="Calibri"/>
                    </a:endParaRPr>
                  </a:p>
                </p:txBody>
              </p:sp>
              <p:sp>
                <p:nvSpPr>
                  <p:cNvPr id="2045" name="Google Shape;2045;p161"/>
                  <p:cNvSpPr/>
                  <p:nvPr/>
                </p:nvSpPr>
                <p:spPr>
                  <a:xfrm>
                    <a:off x="401325" y="-106469"/>
                    <a:ext cx="397469" cy="353291"/>
                  </a:xfrm>
                  <a:prstGeom prst="ellipse">
                    <a:avLst/>
                  </a:prstGeom>
                  <a:solidFill>
                    <a:schemeClr val="lt1"/>
                  </a:solidFill>
                  <a:ln>
                    <a:noFill/>
                  </a:ln>
                </p:spPr>
                <p:txBody>
                  <a:bodyPr anchorCtr="0" anchor="t" bIns="143425" lIns="179275" spcFirstLastPara="1" rIns="179275" wrap="square" tIns="143425">
                    <a:noAutofit/>
                  </a:bodyPr>
                  <a:lstStyle/>
                  <a:p>
                    <a:pPr indent="0" lvl="0" marL="0" marR="0" rtl="0" algn="l">
                      <a:spcBef>
                        <a:spcPts val="0"/>
                      </a:spcBef>
                      <a:spcAft>
                        <a:spcPts val="0"/>
                      </a:spcAft>
                      <a:buNone/>
                    </a:pPr>
                    <a:r>
                      <a:t/>
                    </a:r>
                    <a:endParaRPr sz="1961">
                      <a:solidFill>
                        <a:srgbClr val="FFFFFF"/>
                      </a:solidFill>
                      <a:latin typeface="Calibri"/>
                      <a:ea typeface="Calibri"/>
                      <a:cs typeface="Calibri"/>
                      <a:sym typeface="Calibri"/>
                    </a:endParaRPr>
                  </a:p>
                </p:txBody>
              </p:sp>
            </p:grpSp>
            <p:sp>
              <p:nvSpPr>
                <p:cNvPr id="2046" name="Google Shape;2046;p161"/>
                <p:cNvSpPr/>
                <p:nvPr/>
              </p:nvSpPr>
              <p:spPr>
                <a:xfrm>
                  <a:off x="434975" y="-35102"/>
                  <a:ext cx="261216" cy="263429"/>
                </a:xfrm>
                <a:custGeom>
                  <a:rect b="b" l="l" r="r" t="t"/>
                  <a:pathLst>
                    <a:path extrusionOk="0" h="327" w="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882">
                    <a:solidFill>
                      <a:srgbClr val="505050"/>
                    </a:solidFill>
                    <a:latin typeface="Calibri"/>
                    <a:ea typeface="Calibri"/>
                    <a:cs typeface="Calibri"/>
                    <a:sym typeface="Calibri"/>
                  </a:endParaRPr>
                </a:p>
              </p:txBody>
            </p:sp>
          </p:grpSp>
          <p:sp>
            <p:nvSpPr>
              <p:cNvPr id="2047" name="Google Shape;2047;p161"/>
              <p:cNvSpPr txBox="1"/>
              <p:nvPr/>
            </p:nvSpPr>
            <p:spPr>
              <a:xfrm>
                <a:off x="417572" y="2095964"/>
                <a:ext cx="1506164" cy="683264"/>
              </a:xfrm>
              <a:prstGeom prst="rect">
                <a:avLst/>
              </a:prstGeom>
              <a:no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rPr lang="en-US" sz="1372">
                    <a:solidFill>
                      <a:schemeClr val="dk1"/>
                    </a:solidFill>
                    <a:latin typeface="Calibri"/>
                    <a:ea typeface="Calibri"/>
                    <a:cs typeface="Calibri"/>
                    <a:sym typeface="Calibri"/>
                  </a:rPr>
                  <a:t>Cognitive Services</a:t>
                </a:r>
                <a:endParaRPr>
                  <a:latin typeface="Calibri"/>
                  <a:ea typeface="Calibri"/>
                  <a:cs typeface="Calibri"/>
                  <a:sym typeface="Calibri"/>
                </a:endParaRPr>
              </a:p>
            </p:txBody>
          </p:sp>
          <p:grpSp>
            <p:nvGrpSpPr>
              <p:cNvPr id="2048" name="Google Shape;2048;p161"/>
              <p:cNvGrpSpPr/>
              <p:nvPr/>
            </p:nvGrpSpPr>
            <p:grpSpPr>
              <a:xfrm>
                <a:off x="897408" y="3033056"/>
                <a:ext cx="546492" cy="546492"/>
                <a:chOff x="1087962" y="3497262"/>
                <a:chExt cx="546492" cy="546492"/>
              </a:xfrm>
            </p:grpSpPr>
            <p:sp>
              <p:nvSpPr>
                <p:cNvPr id="2049" name="Google Shape;2049;p161"/>
                <p:cNvSpPr/>
                <p:nvPr/>
              </p:nvSpPr>
              <p:spPr>
                <a:xfrm>
                  <a:off x="1087962" y="3497262"/>
                  <a:ext cx="546492" cy="546492"/>
                </a:xfrm>
                <a:prstGeom prst="arc">
                  <a:avLst>
                    <a:gd fmla="val 16200000" name="adj1"/>
                    <a:gd fmla="val 12693242" name="adj2"/>
                  </a:avLst>
                </a:prstGeom>
                <a:noFill/>
                <a:ln cap="flat" cmpd="sng" w="12700">
                  <a:solidFill>
                    <a:schemeClr val="dk2"/>
                  </a:solidFill>
                  <a:prstDash val="dash"/>
                  <a:round/>
                  <a:headEnd len="sm" w="sm" type="none"/>
                  <a:tailEnd len="med" w="med" type="triangl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29">
                    <a:solidFill>
                      <a:schemeClr val="dk1"/>
                    </a:solidFill>
                    <a:latin typeface="Calibri"/>
                    <a:ea typeface="Calibri"/>
                    <a:cs typeface="Calibri"/>
                    <a:sym typeface="Calibri"/>
                  </a:endParaRPr>
                </a:p>
              </p:txBody>
            </p:sp>
            <p:sp>
              <p:nvSpPr>
                <p:cNvPr id="2050" name="Google Shape;2050;p161"/>
                <p:cNvSpPr/>
                <p:nvPr/>
              </p:nvSpPr>
              <p:spPr>
                <a:xfrm>
                  <a:off x="1230600" y="3638793"/>
                  <a:ext cx="261216" cy="263429"/>
                </a:xfrm>
                <a:custGeom>
                  <a:rect b="b" l="l" r="r" t="t"/>
                  <a:pathLst>
                    <a:path extrusionOk="0" h="327" w="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882">
                    <a:solidFill>
                      <a:srgbClr val="505050"/>
                    </a:solidFill>
                    <a:latin typeface="Calibri"/>
                    <a:ea typeface="Calibri"/>
                    <a:cs typeface="Calibri"/>
                    <a:sym typeface="Calibri"/>
                  </a:endParaRPr>
                </a:p>
              </p:txBody>
            </p:sp>
          </p:grpSp>
          <p:grpSp>
            <p:nvGrpSpPr>
              <p:cNvPr id="2051" name="Google Shape;2051;p161"/>
              <p:cNvGrpSpPr/>
              <p:nvPr/>
            </p:nvGrpSpPr>
            <p:grpSpPr>
              <a:xfrm>
                <a:off x="897408" y="4897035"/>
                <a:ext cx="546492" cy="546492"/>
                <a:chOff x="1087962" y="3497262"/>
                <a:chExt cx="546492" cy="546492"/>
              </a:xfrm>
            </p:grpSpPr>
            <p:sp>
              <p:nvSpPr>
                <p:cNvPr id="2052" name="Google Shape;2052;p161"/>
                <p:cNvSpPr/>
                <p:nvPr/>
              </p:nvSpPr>
              <p:spPr>
                <a:xfrm>
                  <a:off x="1087962" y="3497262"/>
                  <a:ext cx="546492" cy="546492"/>
                </a:xfrm>
                <a:prstGeom prst="arc">
                  <a:avLst>
                    <a:gd fmla="val 16200000" name="adj1"/>
                    <a:gd fmla="val 12693242" name="adj2"/>
                  </a:avLst>
                </a:prstGeom>
                <a:noFill/>
                <a:ln cap="flat" cmpd="sng" w="12700">
                  <a:solidFill>
                    <a:schemeClr val="dk2"/>
                  </a:solidFill>
                  <a:prstDash val="dash"/>
                  <a:round/>
                  <a:headEnd len="sm" w="sm" type="none"/>
                  <a:tailEnd len="med" w="med" type="triangl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29">
                    <a:solidFill>
                      <a:schemeClr val="dk1"/>
                    </a:solidFill>
                    <a:latin typeface="Calibri"/>
                    <a:ea typeface="Calibri"/>
                    <a:cs typeface="Calibri"/>
                    <a:sym typeface="Calibri"/>
                  </a:endParaRPr>
                </a:p>
              </p:txBody>
            </p:sp>
            <p:sp>
              <p:nvSpPr>
                <p:cNvPr id="2053" name="Google Shape;2053;p161"/>
                <p:cNvSpPr/>
                <p:nvPr/>
              </p:nvSpPr>
              <p:spPr>
                <a:xfrm>
                  <a:off x="1230600" y="3638793"/>
                  <a:ext cx="261216" cy="263429"/>
                </a:xfrm>
                <a:custGeom>
                  <a:rect b="b" l="l" r="r" t="t"/>
                  <a:pathLst>
                    <a:path extrusionOk="0" h="327" w="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882">
                    <a:solidFill>
                      <a:srgbClr val="505050"/>
                    </a:solidFill>
                    <a:latin typeface="Calibri"/>
                    <a:ea typeface="Calibri"/>
                    <a:cs typeface="Calibri"/>
                    <a:sym typeface="Calibri"/>
                  </a:endParaRPr>
                </a:p>
              </p:txBody>
            </p:sp>
          </p:grpSp>
          <p:grpSp>
            <p:nvGrpSpPr>
              <p:cNvPr id="2054" name="Google Shape;2054;p161"/>
              <p:cNvGrpSpPr/>
              <p:nvPr/>
            </p:nvGrpSpPr>
            <p:grpSpPr>
              <a:xfrm>
                <a:off x="1301262" y="5250040"/>
                <a:ext cx="261217" cy="266251"/>
                <a:chOff x="7158422" y="1607015"/>
                <a:chExt cx="2726357" cy="2778897"/>
              </a:xfrm>
            </p:grpSpPr>
            <p:sp>
              <p:nvSpPr>
                <p:cNvPr id="2055" name="Google Shape;2055;p161"/>
                <p:cNvSpPr/>
                <p:nvPr/>
              </p:nvSpPr>
              <p:spPr>
                <a:xfrm>
                  <a:off x="7158422" y="2971800"/>
                  <a:ext cx="2726357" cy="1414112"/>
                </a:xfrm>
                <a:custGeom>
                  <a:rect b="b" l="l" r="r" t="t"/>
                  <a:pathLst>
                    <a:path extrusionOk="0" h="1414112" w="2726357">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1"/>
                </a:solidFill>
                <a:ln cap="rnd" cmpd="sng" w="12700">
                  <a:solidFill>
                    <a:schemeClr val="dk2"/>
                  </a:solidFill>
                  <a:prstDash val="solid"/>
                  <a:miter lim="800000"/>
                  <a:headEnd len="sm" w="sm" type="none"/>
                  <a:tailEnd len="sm" w="sm" type="none"/>
                </a:ln>
              </p:spPr>
              <p:txBody>
                <a:bodyPr anchorCtr="0" anchor="ctr" bIns="44800" lIns="89625" spcFirstLastPara="1" rIns="89625" wrap="square" tIns="44800">
                  <a:noAutofit/>
                </a:bodyPr>
                <a:lstStyle/>
                <a:p>
                  <a:pPr indent="0" lvl="0" marL="0" marR="0" rtl="0" algn="l">
                    <a:spcBef>
                      <a:spcPts val="0"/>
                    </a:spcBef>
                    <a:spcAft>
                      <a:spcPts val="0"/>
                    </a:spcAft>
                    <a:buNone/>
                  </a:pPr>
                  <a:r>
                    <a:t/>
                  </a:r>
                  <a:endParaRPr sz="1765">
                    <a:solidFill>
                      <a:srgbClr val="000000"/>
                    </a:solidFill>
                    <a:latin typeface="Calibri"/>
                    <a:ea typeface="Calibri"/>
                    <a:cs typeface="Calibri"/>
                    <a:sym typeface="Calibri"/>
                  </a:endParaRPr>
                </a:p>
              </p:txBody>
            </p:sp>
            <p:sp>
              <p:nvSpPr>
                <p:cNvPr id="2056" name="Google Shape;2056;p161"/>
                <p:cNvSpPr/>
                <p:nvPr/>
              </p:nvSpPr>
              <p:spPr>
                <a:xfrm>
                  <a:off x="7158422" y="2521415"/>
                  <a:ext cx="2726357" cy="1414112"/>
                </a:xfrm>
                <a:prstGeom prst="diamond">
                  <a:avLst/>
                </a:prstGeom>
                <a:solidFill>
                  <a:schemeClr val="lt1"/>
                </a:solidFill>
                <a:ln cap="flat" cmpd="sng" w="12700">
                  <a:solidFill>
                    <a:schemeClr val="dk2"/>
                  </a:solidFill>
                  <a:prstDash val="solid"/>
                  <a:miter lim="800000"/>
                  <a:headEnd len="sm" w="sm" type="none"/>
                  <a:tailEnd len="sm" w="sm" type="none"/>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Calibri"/>
                    <a:ea typeface="Calibri"/>
                    <a:cs typeface="Calibri"/>
                    <a:sym typeface="Calibri"/>
                  </a:endParaRPr>
                </a:p>
              </p:txBody>
            </p:sp>
            <p:sp>
              <p:nvSpPr>
                <p:cNvPr id="2057" name="Google Shape;2057;p161"/>
                <p:cNvSpPr/>
                <p:nvPr/>
              </p:nvSpPr>
              <p:spPr>
                <a:xfrm>
                  <a:off x="7158422" y="2057400"/>
                  <a:ext cx="2726357" cy="1414112"/>
                </a:xfrm>
                <a:custGeom>
                  <a:rect b="b" l="l" r="r" t="t"/>
                  <a:pathLst>
                    <a:path extrusionOk="0" h="1414112" w="2726357">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1"/>
                </a:solidFill>
                <a:ln cap="rnd" cmpd="sng" w="12700">
                  <a:solidFill>
                    <a:schemeClr val="dk2"/>
                  </a:solidFill>
                  <a:prstDash val="solid"/>
                  <a:miter lim="800000"/>
                  <a:headEnd len="sm" w="sm" type="none"/>
                  <a:tailEnd len="sm" w="sm" type="none"/>
                </a:ln>
              </p:spPr>
              <p:txBody>
                <a:bodyPr anchorCtr="0" anchor="ctr" bIns="44800" lIns="89625" spcFirstLastPara="1" rIns="89625" wrap="square" tIns="44800">
                  <a:noAutofit/>
                </a:bodyPr>
                <a:lstStyle/>
                <a:p>
                  <a:pPr indent="0" lvl="0" marL="0" marR="0" rtl="0" algn="l">
                    <a:spcBef>
                      <a:spcPts val="0"/>
                    </a:spcBef>
                    <a:spcAft>
                      <a:spcPts val="0"/>
                    </a:spcAft>
                    <a:buNone/>
                  </a:pPr>
                  <a:r>
                    <a:t/>
                  </a:r>
                  <a:endParaRPr sz="1765">
                    <a:solidFill>
                      <a:srgbClr val="000000"/>
                    </a:solidFill>
                    <a:latin typeface="Calibri"/>
                    <a:ea typeface="Calibri"/>
                    <a:cs typeface="Calibri"/>
                    <a:sym typeface="Calibri"/>
                  </a:endParaRPr>
                </a:p>
              </p:txBody>
            </p:sp>
            <p:sp>
              <p:nvSpPr>
                <p:cNvPr id="2058" name="Google Shape;2058;p161"/>
                <p:cNvSpPr/>
                <p:nvPr/>
              </p:nvSpPr>
              <p:spPr>
                <a:xfrm>
                  <a:off x="7158422" y="1607015"/>
                  <a:ext cx="2726357" cy="1414112"/>
                </a:xfrm>
                <a:prstGeom prst="diamond">
                  <a:avLst/>
                </a:prstGeom>
                <a:solidFill>
                  <a:schemeClr val="lt1"/>
                </a:solidFill>
                <a:ln cap="flat" cmpd="sng" w="12700">
                  <a:solidFill>
                    <a:schemeClr val="dk2"/>
                  </a:solidFill>
                  <a:prstDash val="solid"/>
                  <a:miter lim="800000"/>
                  <a:headEnd len="sm" w="sm" type="none"/>
                  <a:tailEnd len="sm" w="sm" type="none"/>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Calibri"/>
                    <a:ea typeface="Calibri"/>
                    <a:cs typeface="Calibri"/>
                    <a:sym typeface="Calibri"/>
                  </a:endParaRPr>
                </a:p>
              </p:txBody>
            </p:sp>
          </p:grpSp>
          <p:sp>
            <p:nvSpPr>
              <p:cNvPr id="2059" name="Google Shape;2059;p161"/>
              <p:cNvSpPr txBox="1"/>
              <p:nvPr/>
            </p:nvSpPr>
            <p:spPr>
              <a:xfrm>
                <a:off x="470783" y="5493791"/>
                <a:ext cx="1399743" cy="683264"/>
              </a:xfrm>
              <a:prstGeom prst="rect">
                <a:avLst/>
              </a:prstGeom>
              <a:no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rPr lang="en-US" sz="1372">
                    <a:solidFill>
                      <a:schemeClr val="dk1"/>
                    </a:solidFill>
                    <a:latin typeface="Calibri"/>
                    <a:ea typeface="Calibri"/>
                    <a:cs typeface="Calibri"/>
                    <a:sym typeface="Calibri"/>
                  </a:rPr>
                  <a:t>External Model</a:t>
                </a:r>
                <a:endParaRPr>
                  <a:latin typeface="Calibri"/>
                  <a:ea typeface="Calibri"/>
                  <a:cs typeface="Calibri"/>
                  <a:sym typeface="Calibri"/>
                </a:endParaRPr>
              </a:p>
            </p:txBody>
          </p:sp>
        </p:grpSp>
      </p:grpSp>
      <p:grpSp>
        <p:nvGrpSpPr>
          <p:cNvPr id="2060" name="Google Shape;2060;p161"/>
          <p:cNvGrpSpPr/>
          <p:nvPr/>
        </p:nvGrpSpPr>
        <p:grpSpPr>
          <a:xfrm>
            <a:off x="2472264" y="2509663"/>
            <a:ext cx="1976210" cy="2466290"/>
            <a:chOff x="2521837" y="2559491"/>
            <a:chExt cx="2015837" cy="2515744"/>
          </a:xfrm>
        </p:grpSpPr>
        <p:sp>
          <p:nvSpPr>
            <p:cNvPr id="2061" name="Google Shape;2061;p161"/>
            <p:cNvSpPr txBox="1"/>
            <p:nvPr/>
          </p:nvSpPr>
          <p:spPr>
            <a:xfrm>
              <a:off x="2697407" y="2559491"/>
              <a:ext cx="1672938" cy="489365"/>
            </a:xfrm>
            <a:prstGeom prst="rect">
              <a:avLst/>
            </a:prstGeom>
            <a:no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rPr lang="en-US" sz="1372">
                  <a:solidFill>
                    <a:schemeClr val="dk1"/>
                  </a:solidFill>
                  <a:latin typeface="Quattrocento Sans"/>
                  <a:ea typeface="Quattrocento Sans"/>
                  <a:cs typeface="Quattrocento Sans"/>
                  <a:sym typeface="Quattrocento Sans"/>
                </a:rPr>
                <a:t>Model Registry</a:t>
              </a:r>
              <a:endParaRPr/>
            </a:p>
          </p:txBody>
        </p:sp>
        <p:sp>
          <p:nvSpPr>
            <p:cNvPr id="2062" name="Google Shape;2062;p161"/>
            <p:cNvSpPr txBox="1"/>
            <p:nvPr/>
          </p:nvSpPr>
          <p:spPr>
            <a:xfrm>
              <a:off x="2521837" y="4634345"/>
              <a:ext cx="2015837" cy="440890"/>
            </a:xfrm>
            <a:prstGeom prst="rect">
              <a:avLst/>
            </a:prstGeom>
            <a:no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rPr lang="en-US" sz="1029">
                  <a:solidFill>
                    <a:schemeClr val="dk1"/>
                  </a:solidFill>
                  <a:latin typeface="Quattrocento Sans"/>
                  <a:ea typeface="Quattrocento Sans"/>
                  <a:cs typeface="Quattrocento Sans"/>
                  <a:sym typeface="Quattrocento Sans"/>
                </a:rPr>
                <a:t>Register Model</a:t>
              </a:r>
              <a:endParaRPr/>
            </a:p>
          </p:txBody>
        </p:sp>
        <p:grpSp>
          <p:nvGrpSpPr>
            <p:cNvPr id="2063" name="Google Shape;2063;p161"/>
            <p:cNvGrpSpPr/>
            <p:nvPr/>
          </p:nvGrpSpPr>
          <p:grpSpPr>
            <a:xfrm>
              <a:off x="2804722" y="2606982"/>
              <a:ext cx="1458309" cy="2411828"/>
              <a:chOff x="3209001" y="2606982"/>
              <a:chExt cx="1458309" cy="2411828"/>
            </a:xfrm>
          </p:grpSpPr>
          <p:grpSp>
            <p:nvGrpSpPr>
              <p:cNvPr id="2064" name="Google Shape;2064;p161"/>
              <p:cNvGrpSpPr/>
              <p:nvPr/>
            </p:nvGrpSpPr>
            <p:grpSpPr>
              <a:xfrm>
                <a:off x="3455585" y="3546748"/>
                <a:ext cx="965141" cy="797842"/>
                <a:chOff x="9524460" y="2632636"/>
                <a:chExt cx="2021177" cy="1670823"/>
              </a:xfrm>
            </p:grpSpPr>
            <p:sp>
              <p:nvSpPr>
                <p:cNvPr id="2065" name="Google Shape;2065;p161"/>
                <p:cNvSpPr/>
                <p:nvPr/>
              </p:nvSpPr>
              <p:spPr>
                <a:xfrm>
                  <a:off x="9524460" y="3183698"/>
                  <a:ext cx="1110355" cy="1119761"/>
                </a:xfrm>
                <a:custGeom>
                  <a:rect b="b" l="l" r="r" t="t"/>
                  <a:pathLst>
                    <a:path extrusionOk="0" h="327" w="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882">
                    <a:solidFill>
                      <a:srgbClr val="505050"/>
                    </a:solidFill>
                    <a:latin typeface="Quattrocento Sans"/>
                    <a:ea typeface="Quattrocento Sans"/>
                    <a:cs typeface="Quattrocento Sans"/>
                    <a:sym typeface="Quattrocento Sans"/>
                  </a:endParaRPr>
                </a:p>
              </p:txBody>
            </p:sp>
            <p:sp>
              <p:nvSpPr>
                <p:cNvPr id="2066" name="Google Shape;2066;p161"/>
                <p:cNvSpPr/>
                <p:nvPr/>
              </p:nvSpPr>
              <p:spPr>
                <a:xfrm>
                  <a:off x="10421433" y="2632636"/>
                  <a:ext cx="735342" cy="741571"/>
                </a:xfrm>
                <a:custGeom>
                  <a:rect b="b" l="l" r="r" t="t"/>
                  <a:pathLst>
                    <a:path extrusionOk="0" h="327" w="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882">
                    <a:solidFill>
                      <a:srgbClr val="505050"/>
                    </a:solidFill>
                    <a:latin typeface="Quattrocento Sans"/>
                    <a:ea typeface="Quattrocento Sans"/>
                    <a:cs typeface="Quattrocento Sans"/>
                    <a:sym typeface="Quattrocento Sans"/>
                  </a:endParaRPr>
                </a:p>
              </p:txBody>
            </p:sp>
            <p:sp>
              <p:nvSpPr>
                <p:cNvPr id="2067" name="Google Shape;2067;p161"/>
                <p:cNvSpPr/>
                <p:nvPr/>
              </p:nvSpPr>
              <p:spPr>
                <a:xfrm>
                  <a:off x="11022746" y="3309209"/>
                  <a:ext cx="522891" cy="527320"/>
                </a:xfrm>
                <a:custGeom>
                  <a:rect b="b" l="l" r="r" t="t"/>
                  <a:pathLst>
                    <a:path extrusionOk="0" h="327" w="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882">
                    <a:solidFill>
                      <a:srgbClr val="505050"/>
                    </a:solidFill>
                    <a:latin typeface="Quattrocento Sans"/>
                    <a:ea typeface="Quattrocento Sans"/>
                    <a:cs typeface="Quattrocento Sans"/>
                    <a:sym typeface="Quattrocento Sans"/>
                  </a:endParaRPr>
                </a:p>
              </p:txBody>
            </p:sp>
          </p:grpSp>
          <p:grpSp>
            <p:nvGrpSpPr>
              <p:cNvPr id="2068" name="Google Shape;2068;p161"/>
              <p:cNvGrpSpPr/>
              <p:nvPr/>
            </p:nvGrpSpPr>
            <p:grpSpPr>
              <a:xfrm>
                <a:off x="3209001" y="2606982"/>
                <a:ext cx="1458309" cy="2411828"/>
                <a:chOff x="3345873" y="2606982"/>
                <a:chExt cx="1674667" cy="2411828"/>
              </a:xfrm>
            </p:grpSpPr>
            <p:sp>
              <p:nvSpPr>
                <p:cNvPr id="2069" name="Google Shape;2069;p161"/>
                <p:cNvSpPr/>
                <p:nvPr/>
              </p:nvSpPr>
              <p:spPr>
                <a:xfrm>
                  <a:off x="3347603" y="2606982"/>
                  <a:ext cx="1672937" cy="2411828"/>
                </a:xfrm>
                <a:prstGeom prst="rect">
                  <a:avLst/>
                </a:prstGeom>
                <a:noFill/>
                <a:ln cap="flat" cmpd="sng" w="12700">
                  <a:solidFill>
                    <a:schemeClr val="dk2"/>
                  </a:solidFill>
                  <a:prstDash val="solid"/>
                  <a:round/>
                  <a:headEnd len="sm" w="sm" type="none"/>
                  <a:tailEnd len="sm" w="sm" type="none"/>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cxnSp>
              <p:nvCxnSpPr>
                <p:cNvPr id="2070" name="Google Shape;2070;p161"/>
                <p:cNvCxnSpPr/>
                <p:nvPr/>
              </p:nvCxnSpPr>
              <p:spPr>
                <a:xfrm>
                  <a:off x="3345873" y="3002973"/>
                  <a:ext cx="1674667" cy="0"/>
                </a:xfrm>
                <a:prstGeom prst="straightConnector1">
                  <a:avLst/>
                </a:prstGeom>
                <a:noFill/>
                <a:ln cap="flat" cmpd="sng" w="12700">
                  <a:solidFill>
                    <a:schemeClr val="dk2"/>
                  </a:solidFill>
                  <a:prstDash val="solid"/>
                  <a:round/>
                  <a:headEnd len="sm" w="sm" type="none"/>
                  <a:tailEnd len="sm" w="sm" type="none"/>
                </a:ln>
              </p:spPr>
            </p:cxnSp>
          </p:grpSp>
        </p:grpSp>
      </p:grpSp>
      <p:grpSp>
        <p:nvGrpSpPr>
          <p:cNvPr id="2071" name="Google Shape;2071;p161"/>
          <p:cNvGrpSpPr/>
          <p:nvPr/>
        </p:nvGrpSpPr>
        <p:grpSpPr>
          <a:xfrm>
            <a:off x="7977266" y="2560456"/>
            <a:ext cx="1861414" cy="2556340"/>
            <a:chOff x="8137226" y="2611302"/>
            <a:chExt cx="1898739" cy="2607600"/>
          </a:xfrm>
        </p:grpSpPr>
        <p:sp>
          <p:nvSpPr>
            <p:cNvPr id="2072" name="Google Shape;2072;p161"/>
            <p:cNvSpPr txBox="1"/>
            <p:nvPr/>
          </p:nvSpPr>
          <p:spPr>
            <a:xfrm>
              <a:off x="8137226" y="2932093"/>
              <a:ext cx="1898739" cy="440890"/>
            </a:xfrm>
            <a:prstGeom prst="rect">
              <a:avLst/>
            </a:prstGeom>
            <a:no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rPr lang="en-US" sz="1029">
                  <a:solidFill>
                    <a:schemeClr val="dk1"/>
                  </a:solidFill>
                  <a:latin typeface="Quattrocento Sans"/>
                  <a:ea typeface="Quattrocento Sans"/>
                  <a:cs typeface="Quattrocento Sans"/>
                  <a:sym typeface="Quattrocento Sans"/>
                </a:rPr>
                <a:t>Cloud Service</a:t>
              </a:r>
              <a:endParaRPr/>
            </a:p>
          </p:txBody>
        </p:sp>
        <p:sp>
          <p:nvSpPr>
            <p:cNvPr id="2073" name="Google Shape;2073;p161"/>
            <p:cNvSpPr txBox="1"/>
            <p:nvPr/>
          </p:nvSpPr>
          <p:spPr>
            <a:xfrm>
              <a:off x="8137226" y="3957130"/>
              <a:ext cx="1898739" cy="440890"/>
            </a:xfrm>
            <a:prstGeom prst="rect">
              <a:avLst/>
            </a:prstGeom>
            <a:no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rPr lang="en-US" sz="1029">
                  <a:solidFill>
                    <a:schemeClr val="dk1"/>
                  </a:solidFill>
                  <a:latin typeface="Quattrocento Sans"/>
                  <a:ea typeface="Quattrocento Sans"/>
                  <a:cs typeface="Quattrocento Sans"/>
                  <a:sym typeface="Quattrocento Sans"/>
                </a:rPr>
                <a:t>Heavy Edge</a:t>
              </a:r>
              <a:endParaRPr/>
            </a:p>
          </p:txBody>
        </p:sp>
        <p:sp>
          <p:nvSpPr>
            <p:cNvPr id="2074" name="Google Shape;2074;p161"/>
            <p:cNvSpPr txBox="1"/>
            <p:nvPr/>
          </p:nvSpPr>
          <p:spPr>
            <a:xfrm>
              <a:off x="8137226" y="4778012"/>
              <a:ext cx="1898739" cy="440890"/>
            </a:xfrm>
            <a:prstGeom prst="rect">
              <a:avLst/>
            </a:prstGeom>
            <a:no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rPr lang="en-US" sz="1029">
                  <a:solidFill>
                    <a:schemeClr val="dk1"/>
                  </a:solidFill>
                  <a:latin typeface="Quattrocento Sans"/>
                  <a:ea typeface="Quattrocento Sans"/>
                  <a:cs typeface="Quattrocento Sans"/>
                  <a:sym typeface="Quattrocento Sans"/>
                </a:rPr>
                <a:t>Light Edge</a:t>
              </a:r>
              <a:endParaRPr/>
            </a:p>
          </p:txBody>
        </p:sp>
        <p:grpSp>
          <p:nvGrpSpPr>
            <p:cNvPr id="2075" name="Google Shape;2075;p161"/>
            <p:cNvGrpSpPr/>
            <p:nvPr/>
          </p:nvGrpSpPr>
          <p:grpSpPr>
            <a:xfrm>
              <a:off x="8575935" y="2611302"/>
              <a:ext cx="1052032" cy="2198228"/>
              <a:chOff x="8575935" y="2611302"/>
              <a:chExt cx="1052032" cy="2198228"/>
            </a:xfrm>
          </p:grpSpPr>
          <p:sp>
            <p:nvSpPr>
              <p:cNvPr id="2076" name="Google Shape;2076;p161"/>
              <p:cNvSpPr/>
              <p:nvPr/>
            </p:nvSpPr>
            <p:spPr>
              <a:xfrm>
                <a:off x="8761371" y="2611302"/>
                <a:ext cx="576664" cy="365206"/>
              </a:xfrm>
              <a:custGeom>
                <a:rect b="b" l="l" r="r" t="t"/>
                <a:pathLst>
                  <a:path extrusionOk="0" h="545651" w="87839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cap="flat" cmpd="sng" w="12700">
                <a:solidFill>
                  <a:schemeClr val="dk2"/>
                </a:solidFill>
                <a:prstDash val="solid"/>
                <a:miter lim="800000"/>
                <a:headEnd len="sm" w="sm" type="none"/>
                <a:tailEnd len="sm" w="sm" type="none"/>
              </a:ln>
            </p:spPr>
            <p:txBody>
              <a:bodyPr anchorCtr="0" anchor="t" bIns="140575" lIns="175725" spcFirstLastPara="1" rIns="175725" wrap="square" tIns="140575">
                <a:noAutofit/>
              </a:bodyPr>
              <a:lstStyle/>
              <a:p>
                <a:pPr indent="0" lvl="0" marL="0" marR="0" rtl="0" algn="ctr">
                  <a:lnSpc>
                    <a:spcPct val="90000"/>
                  </a:lnSpc>
                  <a:spcBef>
                    <a:spcPts val="0"/>
                  </a:spcBef>
                  <a:spcAft>
                    <a:spcPts val="0"/>
                  </a:spcAft>
                  <a:buNone/>
                </a:pPr>
                <a:r>
                  <a:t/>
                </a:r>
                <a:endParaRPr b="1" sz="1921">
                  <a:solidFill>
                    <a:srgbClr val="FFFFFF"/>
                  </a:solidFill>
                  <a:latin typeface="Quattrocento Sans"/>
                  <a:ea typeface="Quattrocento Sans"/>
                  <a:cs typeface="Quattrocento Sans"/>
                  <a:sym typeface="Quattrocento Sans"/>
                </a:endParaRPr>
              </a:p>
            </p:txBody>
          </p:sp>
          <p:grpSp>
            <p:nvGrpSpPr>
              <p:cNvPr id="2077" name="Google Shape;2077;p161"/>
              <p:cNvGrpSpPr/>
              <p:nvPr/>
            </p:nvGrpSpPr>
            <p:grpSpPr>
              <a:xfrm>
                <a:off x="8818685" y="3559464"/>
                <a:ext cx="490700" cy="438502"/>
                <a:chOff x="1275510" y="6073983"/>
                <a:chExt cx="508602" cy="454499"/>
              </a:xfrm>
            </p:grpSpPr>
            <p:grpSp>
              <p:nvGrpSpPr>
                <p:cNvPr id="2078" name="Google Shape;2078;p161"/>
                <p:cNvGrpSpPr/>
                <p:nvPr/>
              </p:nvGrpSpPr>
              <p:grpSpPr>
                <a:xfrm>
                  <a:off x="1275510" y="6224584"/>
                  <a:ext cx="508602" cy="151498"/>
                  <a:chOff x="551886" y="4945335"/>
                  <a:chExt cx="508602" cy="151498"/>
                </a:xfrm>
              </p:grpSpPr>
              <p:sp>
                <p:nvSpPr>
                  <p:cNvPr id="2079" name="Google Shape;2079;p161"/>
                  <p:cNvSpPr/>
                  <p:nvPr/>
                </p:nvSpPr>
                <p:spPr>
                  <a:xfrm>
                    <a:off x="551886" y="4945335"/>
                    <a:ext cx="508602" cy="151498"/>
                  </a:xfrm>
                  <a:prstGeom prst="rect">
                    <a:avLst/>
                  </a:prstGeom>
                  <a:noFill/>
                  <a:ln cap="flat" cmpd="sng" w="12700">
                    <a:solidFill>
                      <a:schemeClr val="dk2"/>
                    </a:solidFill>
                    <a:prstDash val="solid"/>
                    <a:round/>
                    <a:headEnd len="sm" w="sm" type="none"/>
                    <a:tailEnd len="sm" w="sm" type="none"/>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2080" name="Google Shape;2080;p161"/>
                  <p:cNvSpPr/>
                  <p:nvPr/>
                </p:nvSpPr>
                <p:spPr>
                  <a:xfrm flipH="1">
                    <a:off x="955040" y="4993640"/>
                    <a:ext cx="45720" cy="45720"/>
                  </a:xfrm>
                  <a:prstGeom prst="ellipse">
                    <a:avLst/>
                  </a:prstGeom>
                  <a:noFill/>
                  <a:ln cap="flat" cmpd="sng" w="12700">
                    <a:solidFill>
                      <a:schemeClr val="dk2"/>
                    </a:solidFill>
                    <a:prstDash val="solid"/>
                    <a:round/>
                    <a:headEnd len="sm" w="sm" type="none"/>
                    <a:tailEnd len="sm" w="sm" type="none"/>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cxnSp>
                <p:nvCxnSpPr>
                  <p:cNvPr id="2081" name="Google Shape;2081;p161"/>
                  <p:cNvCxnSpPr/>
                  <p:nvPr/>
                </p:nvCxnSpPr>
                <p:spPr>
                  <a:xfrm>
                    <a:off x="625475" y="5019675"/>
                    <a:ext cx="238125" cy="0"/>
                  </a:xfrm>
                  <a:prstGeom prst="straightConnector1">
                    <a:avLst/>
                  </a:prstGeom>
                  <a:noFill/>
                  <a:ln cap="flat" cmpd="sng" w="12700">
                    <a:solidFill>
                      <a:schemeClr val="dk2"/>
                    </a:solidFill>
                    <a:prstDash val="solid"/>
                    <a:round/>
                    <a:headEnd len="sm" w="sm" type="none"/>
                    <a:tailEnd len="sm" w="sm" type="none"/>
                  </a:ln>
                </p:spPr>
              </p:cxnSp>
            </p:grpSp>
            <p:grpSp>
              <p:nvGrpSpPr>
                <p:cNvPr id="2082" name="Google Shape;2082;p161"/>
                <p:cNvGrpSpPr/>
                <p:nvPr/>
              </p:nvGrpSpPr>
              <p:grpSpPr>
                <a:xfrm>
                  <a:off x="1275510" y="6376984"/>
                  <a:ext cx="508602" cy="151498"/>
                  <a:chOff x="551886" y="4945335"/>
                  <a:chExt cx="508602" cy="151498"/>
                </a:xfrm>
              </p:grpSpPr>
              <p:sp>
                <p:nvSpPr>
                  <p:cNvPr id="2083" name="Google Shape;2083;p161"/>
                  <p:cNvSpPr/>
                  <p:nvPr/>
                </p:nvSpPr>
                <p:spPr>
                  <a:xfrm>
                    <a:off x="551886" y="4945335"/>
                    <a:ext cx="508602" cy="151498"/>
                  </a:xfrm>
                  <a:prstGeom prst="rect">
                    <a:avLst/>
                  </a:prstGeom>
                  <a:noFill/>
                  <a:ln cap="flat" cmpd="sng" w="12700">
                    <a:solidFill>
                      <a:schemeClr val="dk2"/>
                    </a:solidFill>
                    <a:prstDash val="solid"/>
                    <a:round/>
                    <a:headEnd len="sm" w="sm" type="none"/>
                    <a:tailEnd len="sm" w="sm" type="none"/>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2084" name="Google Shape;2084;p161"/>
                  <p:cNvSpPr/>
                  <p:nvPr/>
                </p:nvSpPr>
                <p:spPr>
                  <a:xfrm flipH="1">
                    <a:off x="955040" y="4993640"/>
                    <a:ext cx="45720" cy="45720"/>
                  </a:xfrm>
                  <a:prstGeom prst="ellipse">
                    <a:avLst/>
                  </a:prstGeom>
                  <a:noFill/>
                  <a:ln cap="flat" cmpd="sng" w="12700">
                    <a:solidFill>
                      <a:schemeClr val="dk2"/>
                    </a:solidFill>
                    <a:prstDash val="solid"/>
                    <a:round/>
                    <a:headEnd len="sm" w="sm" type="none"/>
                    <a:tailEnd len="sm" w="sm" type="none"/>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cxnSp>
                <p:nvCxnSpPr>
                  <p:cNvPr id="2085" name="Google Shape;2085;p161"/>
                  <p:cNvCxnSpPr/>
                  <p:nvPr/>
                </p:nvCxnSpPr>
                <p:spPr>
                  <a:xfrm>
                    <a:off x="625475" y="5019675"/>
                    <a:ext cx="238125" cy="0"/>
                  </a:xfrm>
                  <a:prstGeom prst="straightConnector1">
                    <a:avLst/>
                  </a:prstGeom>
                  <a:noFill/>
                  <a:ln cap="flat" cmpd="sng" w="12700">
                    <a:solidFill>
                      <a:schemeClr val="dk2"/>
                    </a:solidFill>
                    <a:prstDash val="solid"/>
                    <a:round/>
                    <a:headEnd len="sm" w="sm" type="none"/>
                    <a:tailEnd len="sm" w="sm" type="none"/>
                  </a:ln>
                </p:spPr>
              </p:cxnSp>
            </p:grpSp>
            <p:grpSp>
              <p:nvGrpSpPr>
                <p:cNvPr id="2086" name="Google Shape;2086;p161"/>
                <p:cNvGrpSpPr/>
                <p:nvPr/>
              </p:nvGrpSpPr>
              <p:grpSpPr>
                <a:xfrm>
                  <a:off x="1275510" y="6073983"/>
                  <a:ext cx="508602" cy="151498"/>
                  <a:chOff x="551886" y="4947134"/>
                  <a:chExt cx="508602" cy="151498"/>
                </a:xfrm>
              </p:grpSpPr>
              <p:sp>
                <p:nvSpPr>
                  <p:cNvPr id="2087" name="Google Shape;2087;p161"/>
                  <p:cNvSpPr/>
                  <p:nvPr/>
                </p:nvSpPr>
                <p:spPr>
                  <a:xfrm>
                    <a:off x="551886" y="4947134"/>
                    <a:ext cx="508602" cy="151498"/>
                  </a:xfrm>
                  <a:prstGeom prst="rect">
                    <a:avLst/>
                  </a:prstGeom>
                  <a:noFill/>
                  <a:ln cap="flat" cmpd="sng" w="12700">
                    <a:solidFill>
                      <a:schemeClr val="dk2"/>
                    </a:solidFill>
                    <a:prstDash val="solid"/>
                    <a:round/>
                    <a:headEnd len="sm" w="sm" type="none"/>
                    <a:tailEnd len="sm" w="sm" type="none"/>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2088" name="Google Shape;2088;p161"/>
                  <p:cNvSpPr/>
                  <p:nvPr/>
                </p:nvSpPr>
                <p:spPr>
                  <a:xfrm flipH="1">
                    <a:off x="955040" y="4995439"/>
                    <a:ext cx="45720" cy="45720"/>
                  </a:xfrm>
                  <a:prstGeom prst="ellipse">
                    <a:avLst/>
                  </a:prstGeom>
                  <a:noFill/>
                  <a:ln cap="flat" cmpd="sng" w="12700">
                    <a:solidFill>
                      <a:schemeClr val="dk2"/>
                    </a:solidFill>
                    <a:prstDash val="solid"/>
                    <a:round/>
                    <a:headEnd len="sm" w="sm" type="none"/>
                    <a:tailEnd len="sm" w="sm" type="none"/>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cxnSp>
                <p:nvCxnSpPr>
                  <p:cNvPr id="2089" name="Google Shape;2089;p161"/>
                  <p:cNvCxnSpPr/>
                  <p:nvPr/>
                </p:nvCxnSpPr>
                <p:spPr>
                  <a:xfrm>
                    <a:off x="625475" y="5021474"/>
                    <a:ext cx="238125" cy="0"/>
                  </a:xfrm>
                  <a:prstGeom prst="straightConnector1">
                    <a:avLst/>
                  </a:prstGeom>
                  <a:noFill/>
                  <a:ln cap="flat" cmpd="sng" w="12700">
                    <a:solidFill>
                      <a:schemeClr val="dk2"/>
                    </a:solidFill>
                    <a:prstDash val="solid"/>
                    <a:round/>
                    <a:headEnd len="sm" w="sm" type="none"/>
                    <a:tailEnd len="sm" w="sm" type="none"/>
                  </a:ln>
                </p:spPr>
              </p:cxnSp>
            </p:grpSp>
          </p:grpSp>
          <p:grpSp>
            <p:nvGrpSpPr>
              <p:cNvPr id="2090" name="Google Shape;2090;p161"/>
              <p:cNvGrpSpPr/>
              <p:nvPr/>
            </p:nvGrpSpPr>
            <p:grpSpPr>
              <a:xfrm>
                <a:off x="8575935" y="4525711"/>
                <a:ext cx="1052032" cy="283819"/>
                <a:chOff x="8575935" y="4567275"/>
                <a:chExt cx="1052032" cy="283819"/>
              </a:xfrm>
            </p:grpSpPr>
            <p:sp>
              <p:nvSpPr>
                <p:cNvPr id="2091" name="Google Shape;2091;p161"/>
                <p:cNvSpPr/>
                <p:nvPr/>
              </p:nvSpPr>
              <p:spPr>
                <a:xfrm>
                  <a:off x="8575935" y="4605205"/>
                  <a:ext cx="291520" cy="228741"/>
                </a:xfrm>
                <a:custGeom>
                  <a:rect b="b" l="l" r="r" t="t"/>
                  <a:pathLst>
                    <a:path extrusionOk="0" h="276" w="360">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r">
                    <a:spcBef>
                      <a:spcPts val="0"/>
                    </a:spcBef>
                    <a:spcAft>
                      <a:spcPts val="0"/>
                    </a:spcAft>
                    <a:buNone/>
                  </a:pPr>
                  <a:r>
                    <a:t/>
                  </a:r>
                  <a:endParaRPr sz="1765">
                    <a:solidFill>
                      <a:srgbClr val="353535"/>
                    </a:solidFill>
                    <a:latin typeface="Quattrocento Sans"/>
                    <a:ea typeface="Quattrocento Sans"/>
                    <a:cs typeface="Quattrocento Sans"/>
                    <a:sym typeface="Quattrocento Sans"/>
                  </a:endParaRPr>
                </a:p>
              </p:txBody>
            </p:sp>
            <p:grpSp>
              <p:nvGrpSpPr>
                <p:cNvPr id="2092" name="Google Shape;2092;p161"/>
                <p:cNvGrpSpPr/>
                <p:nvPr/>
              </p:nvGrpSpPr>
              <p:grpSpPr>
                <a:xfrm>
                  <a:off x="9027029" y="4567275"/>
                  <a:ext cx="284996" cy="283819"/>
                  <a:chOff x="7643146" y="2995601"/>
                  <a:chExt cx="270958" cy="269839"/>
                </a:xfrm>
              </p:grpSpPr>
              <p:sp>
                <p:nvSpPr>
                  <p:cNvPr id="2093" name="Google Shape;2093;p161"/>
                  <p:cNvSpPr/>
                  <p:nvPr/>
                </p:nvSpPr>
                <p:spPr>
                  <a:xfrm>
                    <a:off x="7676736" y="3031430"/>
                    <a:ext cx="201539" cy="200420"/>
                  </a:xfrm>
                  <a:custGeom>
                    <a:rect b="b" l="l" r="r" t="t"/>
                    <a:pathLst>
                      <a:path extrusionOk="0" h="83" w="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cap="flat" cmpd="sng" w="12700">
                    <a:solidFill>
                      <a:schemeClr val="dk2"/>
                    </a:solidFill>
                    <a:prstDash val="solid"/>
                    <a:miter lim="800000"/>
                    <a:headEnd len="sm" w="sm" type="none"/>
                    <a:tailEnd len="sm" w="sm" type="none"/>
                  </a:ln>
                </p:spPr>
                <p:txBody>
                  <a:bodyPr anchorCtr="0" anchor="t" bIns="35475" lIns="70975" spcFirstLastPara="1" rIns="70975" wrap="square" tIns="35475">
                    <a:noAutofit/>
                  </a:bodyPr>
                  <a:lstStyle/>
                  <a:p>
                    <a:pPr indent="0" lvl="0" marL="0" marR="0" rtl="0" algn="l">
                      <a:spcBef>
                        <a:spcPts val="0"/>
                      </a:spcBef>
                      <a:spcAft>
                        <a:spcPts val="0"/>
                      </a:spcAft>
                      <a:buNone/>
                    </a:pPr>
                    <a:r>
                      <a:t/>
                    </a:r>
                    <a:endParaRPr sz="924">
                      <a:solidFill>
                        <a:srgbClr val="505050"/>
                      </a:solidFill>
                      <a:latin typeface="Quattrocento Sans"/>
                      <a:ea typeface="Quattrocento Sans"/>
                      <a:cs typeface="Quattrocento Sans"/>
                      <a:sym typeface="Quattrocento Sans"/>
                    </a:endParaRPr>
                  </a:p>
                </p:txBody>
              </p:sp>
              <p:cxnSp>
                <p:nvCxnSpPr>
                  <p:cNvPr id="2094" name="Google Shape;2094;p161"/>
                  <p:cNvCxnSpPr/>
                  <p:nvPr/>
                </p:nvCxnSpPr>
                <p:spPr>
                  <a:xfrm>
                    <a:off x="7709206" y="2995601"/>
                    <a:ext cx="0" cy="31351"/>
                  </a:xfrm>
                  <a:prstGeom prst="straightConnector1">
                    <a:avLst/>
                  </a:prstGeom>
                  <a:noFill/>
                  <a:ln cap="flat" cmpd="sng" w="12700">
                    <a:solidFill>
                      <a:schemeClr val="dk2"/>
                    </a:solidFill>
                    <a:prstDash val="solid"/>
                    <a:miter lim="800000"/>
                    <a:headEnd len="med" w="med" type="none"/>
                    <a:tailEnd len="med" w="med" type="none"/>
                  </a:ln>
                </p:spPr>
              </p:cxnSp>
              <p:cxnSp>
                <p:nvCxnSpPr>
                  <p:cNvPr id="2095" name="Google Shape;2095;p161"/>
                  <p:cNvCxnSpPr/>
                  <p:nvPr/>
                </p:nvCxnSpPr>
                <p:spPr>
                  <a:xfrm>
                    <a:off x="7742796" y="2995601"/>
                    <a:ext cx="0" cy="31351"/>
                  </a:xfrm>
                  <a:prstGeom prst="straightConnector1">
                    <a:avLst/>
                  </a:prstGeom>
                  <a:noFill/>
                  <a:ln cap="flat" cmpd="sng" w="12700">
                    <a:solidFill>
                      <a:schemeClr val="dk2"/>
                    </a:solidFill>
                    <a:prstDash val="solid"/>
                    <a:miter lim="800000"/>
                    <a:headEnd len="med" w="med" type="none"/>
                    <a:tailEnd len="med" w="med" type="none"/>
                  </a:ln>
                </p:spPr>
              </p:cxnSp>
              <p:cxnSp>
                <p:nvCxnSpPr>
                  <p:cNvPr id="2096" name="Google Shape;2096;p161"/>
                  <p:cNvCxnSpPr/>
                  <p:nvPr/>
                </p:nvCxnSpPr>
                <p:spPr>
                  <a:xfrm>
                    <a:off x="7778625" y="2995601"/>
                    <a:ext cx="0" cy="31351"/>
                  </a:xfrm>
                  <a:prstGeom prst="straightConnector1">
                    <a:avLst/>
                  </a:prstGeom>
                  <a:noFill/>
                  <a:ln cap="flat" cmpd="sng" w="12700">
                    <a:solidFill>
                      <a:schemeClr val="dk2"/>
                    </a:solidFill>
                    <a:prstDash val="solid"/>
                    <a:miter lim="800000"/>
                    <a:headEnd len="med" w="med" type="none"/>
                    <a:tailEnd len="med" w="med" type="none"/>
                  </a:ln>
                </p:spPr>
              </p:cxnSp>
              <p:cxnSp>
                <p:nvCxnSpPr>
                  <p:cNvPr id="2097" name="Google Shape;2097;p161"/>
                  <p:cNvCxnSpPr/>
                  <p:nvPr/>
                </p:nvCxnSpPr>
                <p:spPr>
                  <a:xfrm>
                    <a:off x="7812215" y="2995601"/>
                    <a:ext cx="0" cy="31351"/>
                  </a:xfrm>
                  <a:prstGeom prst="straightConnector1">
                    <a:avLst/>
                  </a:prstGeom>
                  <a:noFill/>
                  <a:ln cap="flat" cmpd="sng" w="12700">
                    <a:solidFill>
                      <a:schemeClr val="dk2"/>
                    </a:solidFill>
                    <a:prstDash val="solid"/>
                    <a:miter lim="800000"/>
                    <a:headEnd len="med" w="med" type="none"/>
                    <a:tailEnd len="med" w="med" type="none"/>
                  </a:ln>
                </p:spPr>
              </p:cxnSp>
              <p:cxnSp>
                <p:nvCxnSpPr>
                  <p:cNvPr id="2098" name="Google Shape;2098;p161"/>
                  <p:cNvCxnSpPr/>
                  <p:nvPr/>
                </p:nvCxnSpPr>
                <p:spPr>
                  <a:xfrm>
                    <a:off x="7846924" y="2995601"/>
                    <a:ext cx="0" cy="31351"/>
                  </a:xfrm>
                  <a:prstGeom prst="straightConnector1">
                    <a:avLst/>
                  </a:prstGeom>
                  <a:noFill/>
                  <a:ln cap="flat" cmpd="sng" w="12700">
                    <a:solidFill>
                      <a:schemeClr val="dk2"/>
                    </a:solidFill>
                    <a:prstDash val="solid"/>
                    <a:miter lim="800000"/>
                    <a:headEnd len="med" w="med" type="none"/>
                    <a:tailEnd len="med" w="med" type="none"/>
                  </a:ln>
                </p:spPr>
              </p:cxnSp>
              <p:cxnSp>
                <p:nvCxnSpPr>
                  <p:cNvPr id="2099" name="Google Shape;2099;p161"/>
                  <p:cNvCxnSpPr/>
                  <p:nvPr/>
                </p:nvCxnSpPr>
                <p:spPr>
                  <a:xfrm rot="10800000">
                    <a:off x="7882753" y="3060542"/>
                    <a:ext cx="31351" cy="0"/>
                  </a:xfrm>
                  <a:prstGeom prst="straightConnector1">
                    <a:avLst/>
                  </a:prstGeom>
                  <a:noFill/>
                  <a:ln cap="flat" cmpd="sng" w="12700">
                    <a:solidFill>
                      <a:schemeClr val="dk2"/>
                    </a:solidFill>
                    <a:prstDash val="solid"/>
                    <a:miter lim="800000"/>
                    <a:headEnd len="med" w="med" type="none"/>
                    <a:tailEnd len="med" w="med" type="none"/>
                  </a:ln>
                </p:spPr>
              </p:cxnSp>
              <p:cxnSp>
                <p:nvCxnSpPr>
                  <p:cNvPr id="2100" name="Google Shape;2100;p161"/>
                  <p:cNvCxnSpPr/>
                  <p:nvPr/>
                </p:nvCxnSpPr>
                <p:spPr>
                  <a:xfrm rot="10800000">
                    <a:off x="7882753" y="3096371"/>
                    <a:ext cx="31351" cy="0"/>
                  </a:xfrm>
                  <a:prstGeom prst="straightConnector1">
                    <a:avLst/>
                  </a:prstGeom>
                  <a:noFill/>
                  <a:ln cap="flat" cmpd="sng" w="12700">
                    <a:solidFill>
                      <a:schemeClr val="dk2"/>
                    </a:solidFill>
                    <a:prstDash val="solid"/>
                    <a:miter lim="800000"/>
                    <a:headEnd len="med" w="med" type="none"/>
                    <a:tailEnd len="med" w="med" type="none"/>
                  </a:ln>
                </p:spPr>
              </p:cxnSp>
              <p:cxnSp>
                <p:nvCxnSpPr>
                  <p:cNvPr id="2101" name="Google Shape;2101;p161"/>
                  <p:cNvCxnSpPr/>
                  <p:nvPr/>
                </p:nvCxnSpPr>
                <p:spPr>
                  <a:xfrm rot="10800000">
                    <a:off x="7882753" y="3129961"/>
                    <a:ext cx="31351" cy="0"/>
                  </a:xfrm>
                  <a:prstGeom prst="straightConnector1">
                    <a:avLst/>
                  </a:prstGeom>
                  <a:noFill/>
                  <a:ln cap="flat" cmpd="sng" w="12700">
                    <a:solidFill>
                      <a:schemeClr val="dk2"/>
                    </a:solidFill>
                    <a:prstDash val="solid"/>
                    <a:miter lim="800000"/>
                    <a:headEnd len="med" w="med" type="none"/>
                    <a:tailEnd len="med" w="med" type="none"/>
                  </a:ln>
                </p:spPr>
              </p:cxnSp>
              <p:cxnSp>
                <p:nvCxnSpPr>
                  <p:cNvPr id="2102" name="Google Shape;2102;p161"/>
                  <p:cNvCxnSpPr/>
                  <p:nvPr/>
                </p:nvCxnSpPr>
                <p:spPr>
                  <a:xfrm rot="10800000">
                    <a:off x="7882753" y="3164670"/>
                    <a:ext cx="31351" cy="0"/>
                  </a:xfrm>
                  <a:prstGeom prst="straightConnector1">
                    <a:avLst/>
                  </a:prstGeom>
                  <a:noFill/>
                  <a:ln cap="flat" cmpd="sng" w="12700">
                    <a:solidFill>
                      <a:schemeClr val="dk2"/>
                    </a:solidFill>
                    <a:prstDash val="solid"/>
                    <a:miter lim="800000"/>
                    <a:headEnd len="med" w="med" type="none"/>
                    <a:tailEnd len="med" w="med" type="none"/>
                  </a:ln>
                </p:spPr>
              </p:cxnSp>
              <p:cxnSp>
                <p:nvCxnSpPr>
                  <p:cNvPr id="2103" name="Google Shape;2103;p161"/>
                  <p:cNvCxnSpPr/>
                  <p:nvPr/>
                </p:nvCxnSpPr>
                <p:spPr>
                  <a:xfrm rot="10800000">
                    <a:off x="7882753" y="3200500"/>
                    <a:ext cx="31351" cy="0"/>
                  </a:xfrm>
                  <a:prstGeom prst="straightConnector1">
                    <a:avLst/>
                  </a:prstGeom>
                  <a:noFill/>
                  <a:ln cap="flat" cmpd="sng" w="12700">
                    <a:solidFill>
                      <a:schemeClr val="dk2"/>
                    </a:solidFill>
                    <a:prstDash val="solid"/>
                    <a:miter lim="800000"/>
                    <a:headEnd len="med" w="med" type="none"/>
                    <a:tailEnd len="med" w="med" type="none"/>
                  </a:ln>
                </p:spPr>
              </p:cxnSp>
              <p:cxnSp>
                <p:nvCxnSpPr>
                  <p:cNvPr id="2104" name="Google Shape;2104;p161"/>
                  <p:cNvCxnSpPr/>
                  <p:nvPr/>
                </p:nvCxnSpPr>
                <p:spPr>
                  <a:xfrm rot="10800000">
                    <a:off x="7643146" y="3060542"/>
                    <a:ext cx="31351" cy="0"/>
                  </a:xfrm>
                  <a:prstGeom prst="straightConnector1">
                    <a:avLst/>
                  </a:prstGeom>
                  <a:noFill/>
                  <a:ln cap="flat" cmpd="sng" w="12700">
                    <a:solidFill>
                      <a:schemeClr val="dk2"/>
                    </a:solidFill>
                    <a:prstDash val="solid"/>
                    <a:miter lim="800000"/>
                    <a:headEnd len="med" w="med" type="none"/>
                    <a:tailEnd len="med" w="med" type="none"/>
                  </a:ln>
                </p:spPr>
              </p:cxnSp>
              <p:cxnSp>
                <p:nvCxnSpPr>
                  <p:cNvPr id="2105" name="Google Shape;2105;p161"/>
                  <p:cNvCxnSpPr/>
                  <p:nvPr/>
                </p:nvCxnSpPr>
                <p:spPr>
                  <a:xfrm rot="10800000">
                    <a:off x="7643146" y="3096371"/>
                    <a:ext cx="31351" cy="0"/>
                  </a:xfrm>
                  <a:prstGeom prst="straightConnector1">
                    <a:avLst/>
                  </a:prstGeom>
                  <a:noFill/>
                  <a:ln cap="flat" cmpd="sng" w="12700">
                    <a:solidFill>
                      <a:schemeClr val="dk2"/>
                    </a:solidFill>
                    <a:prstDash val="solid"/>
                    <a:miter lim="800000"/>
                    <a:headEnd len="med" w="med" type="none"/>
                    <a:tailEnd len="med" w="med" type="none"/>
                  </a:ln>
                </p:spPr>
              </p:cxnSp>
              <p:cxnSp>
                <p:nvCxnSpPr>
                  <p:cNvPr id="2106" name="Google Shape;2106;p161"/>
                  <p:cNvCxnSpPr/>
                  <p:nvPr/>
                </p:nvCxnSpPr>
                <p:spPr>
                  <a:xfrm rot="10800000">
                    <a:off x="7643146" y="3129961"/>
                    <a:ext cx="31351" cy="0"/>
                  </a:xfrm>
                  <a:prstGeom prst="straightConnector1">
                    <a:avLst/>
                  </a:prstGeom>
                  <a:noFill/>
                  <a:ln cap="flat" cmpd="sng" w="12700">
                    <a:solidFill>
                      <a:schemeClr val="dk2"/>
                    </a:solidFill>
                    <a:prstDash val="solid"/>
                    <a:miter lim="800000"/>
                    <a:headEnd len="med" w="med" type="none"/>
                    <a:tailEnd len="med" w="med" type="none"/>
                  </a:ln>
                </p:spPr>
              </p:cxnSp>
              <p:cxnSp>
                <p:nvCxnSpPr>
                  <p:cNvPr id="2107" name="Google Shape;2107;p161"/>
                  <p:cNvCxnSpPr/>
                  <p:nvPr/>
                </p:nvCxnSpPr>
                <p:spPr>
                  <a:xfrm rot="10800000">
                    <a:off x="7643146" y="3164670"/>
                    <a:ext cx="31351" cy="0"/>
                  </a:xfrm>
                  <a:prstGeom prst="straightConnector1">
                    <a:avLst/>
                  </a:prstGeom>
                  <a:noFill/>
                  <a:ln cap="flat" cmpd="sng" w="12700">
                    <a:solidFill>
                      <a:schemeClr val="dk2"/>
                    </a:solidFill>
                    <a:prstDash val="solid"/>
                    <a:miter lim="800000"/>
                    <a:headEnd len="med" w="med" type="none"/>
                    <a:tailEnd len="med" w="med" type="none"/>
                  </a:ln>
                </p:spPr>
              </p:cxnSp>
              <p:cxnSp>
                <p:nvCxnSpPr>
                  <p:cNvPr id="2108" name="Google Shape;2108;p161"/>
                  <p:cNvCxnSpPr/>
                  <p:nvPr/>
                </p:nvCxnSpPr>
                <p:spPr>
                  <a:xfrm rot="10800000">
                    <a:off x="7643146" y="3200500"/>
                    <a:ext cx="31351" cy="0"/>
                  </a:xfrm>
                  <a:prstGeom prst="straightConnector1">
                    <a:avLst/>
                  </a:prstGeom>
                  <a:noFill/>
                  <a:ln cap="flat" cmpd="sng" w="12700">
                    <a:solidFill>
                      <a:schemeClr val="dk2"/>
                    </a:solidFill>
                    <a:prstDash val="solid"/>
                    <a:miter lim="800000"/>
                    <a:headEnd len="med" w="med" type="none"/>
                    <a:tailEnd len="med" w="med" type="none"/>
                  </a:ln>
                </p:spPr>
              </p:cxnSp>
              <p:cxnSp>
                <p:nvCxnSpPr>
                  <p:cNvPr id="2109" name="Google Shape;2109;p161"/>
                  <p:cNvCxnSpPr/>
                  <p:nvPr/>
                </p:nvCxnSpPr>
                <p:spPr>
                  <a:xfrm>
                    <a:off x="7709206" y="3234089"/>
                    <a:ext cx="0" cy="31351"/>
                  </a:xfrm>
                  <a:prstGeom prst="straightConnector1">
                    <a:avLst/>
                  </a:prstGeom>
                  <a:noFill/>
                  <a:ln cap="flat" cmpd="sng" w="12700">
                    <a:solidFill>
                      <a:schemeClr val="dk2"/>
                    </a:solidFill>
                    <a:prstDash val="solid"/>
                    <a:miter lim="800000"/>
                    <a:headEnd len="med" w="med" type="none"/>
                    <a:tailEnd len="med" w="med" type="none"/>
                  </a:ln>
                </p:spPr>
              </p:cxnSp>
              <p:cxnSp>
                <p:nvCxnSpPr>
                  <p:cNvPr id="2110" name="Google Shape;2110;p161"/>
                  <p:cNvCxnSpPr/>
                  <p:nvPr/>
                </p:nvCxnSpPr>
                <p:spPr>
                  <a:xfrm>
                    <a:off x="7742796" y="3234089"/>
                    <a:ext cx="0" cy="31351"/>
                  </a:xfrm>
                  <a:prstGeom prst="straightConnector1">
                    <a:avLst/>
                  </a:prstGeom>
                  <a:noFill/>
                  <a:ln cap="flat" cmpd="sng" w="12700">
                    <a:solidFill>
                      <a:schemeClr val="dk2"/>
                    </a:solidFill>
                    <a:prstDash val="solid"/>
                    <a:miter lim="800000"/>
                    <a:headEnd len="med" w="med" type="none"/>
                    <a:tailEnd len="med" w="med" type="none"/>
                  </a:ln>
                </p:spPr>
              </p:cxnSp>
              <p:cxnSp>
                <p:nvCxnSpPr>
                  <p:cNvPr id="2111" name="Google Shape;2111;p161"/>
                  <p:cNvCxnSpPr/>
                  <p:nvPr/>
                </p:nvCxnSpPr>
                <p:spPr>
                  <a:xfrm>
                    <a:off x="7778625" y="3234089"/>
                    <a:ext cx="0" cy="31351"/>
                  </a:xfrm>
                  <a:prstGeom prst="straightConnector1">
                    <a:avLst/>
                  </a:prstGeom>
                  <a:noFill/>
                  <a:ln cap="flat" cmpd="sng" w="12700">
                    <a:solidFill>
                      <a:schemeClr val="dk2"/>
                    </a:solidFill>
                    <a:prstDash val="solid"/>
                    <a:miter lim="800000"/>
                    <a:headEnd len="med" w="med" type="none"/>
                    <a:tailEnd len="med" w="med" type="none"/>
                  </a:ln>
                </p:spPr>
              </p:cxnSp>
              <p:cxnSp>
                <p:nvCxnSpPr>
                  <p:cNvPr id="2112" name="Google Shape;2112;p161"/>
                  <p:cNvCxnSpPr/>
                  <p:nvPr/>
                </p:nvCxnSpPr>
                <p:spPr>
                  <a:xfrm>
                    <a:off x="7812215" y="3234089"/>
                    <a:ext cx="0" cy="31351"/>
                  </a:xfrm>
                  <a:prstGeom prst="straightConnector1">
                    <a:avLst/>
                  </a:prstGeom>
                  <a:noFill/>
                  <a:ln cap="flat" cmpd="sng" w="12700">
                    <a:solidFill>
                      <a:schemeClr val="dk2"/>
                    </a:solidFill>
                    <a:prstDash val="solid"/>
                    <a:miter lim="800000"/>
                    <a:headEnd len="med" w="med" type="none"/>
                    <a:tailEnd len="med" w="med" type="none"/>
                  </a:ln>
                </p:spPr>
              </p:cxnSp>
              <p:cxnSp>
                <p:nvCxnSpPr>
                  <p:cNvPr id="2113" name="Google Shape;2113;p161"/>
                  <p:cNvCxnSpPr/>
                  <p:nvPr/>
                </p:nvCxnSpPr>
                <p:spPr>
                  <a:xfrm>
                    <a:off x="7846924" y="3234089"/>
                    <a:ext cx="0" cy="31351"/>
                  </a:xfrm>
                  <a:prstGeom prst="straightConnector1">
                    <a:avLst/>
                  </a:prstGeom>
                  <a:noFill/>
                  <a:ln cap="flat" cmpd="sng" w="12700">
                    <a:solidFill>
                      <a:schemeClr val="dk2"/>
                    </a:solidFill>
                    <a:prstDash val="solid"/>
                    <a:miter lim="800000"/>
                    <a:headEnd len="med" w="med" type="none"/>
                    <a:tailEnd len="med" w="med" type="none"/>
                  </a:ln>
                </p:spPr>
              </p:cxnSp>
            </p:grpSp>
            <p:sp>
              <p:nvSpPr>
                <p:cNvPr id="2114" name="Google Shape;2114;p161"/>
                <p:cNvSpPr/>
                <p:nvPr/>
              </p:nvSpPr>
              <p:spPr>
                <a:xfrm>
                  <a:off x="9481991" y="4577402"/>
                  <a:ext cx="145977" cy="242782"/>
                </a:xfrm>
                <a:custGeom>
                  <a:rect b="b" l="l" r="r" t="t"/>
                  <a:pathLst>
                    <a:path extrusionOk="0" h="3750" w="22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cap="flat" cmpd="sng" w="12700">
                  <a:solidFill>
                    <a:schemeClr val="dk2"/>
                  </a:solidFill>
                  <a:prstDash val="solid"/>
                  <a:round/>
                  <a:headEnd len="sm" w="sm" type="none"/>
                  <a:tailEnd len="sm" w="sm" type="none"/>
                </a:ln>
              </p:spPr>
              <p:txBody>
                <a:bodyPr anchorCtr="0" anchor="t" bIns="44800" lIns="89625" spcFirstLastPara="1" rIns="89625" wrap="square" tIns="44800">
                  <a:noAutofit/>
                </a:bodyPr>
                <a:lstStyle/>
                <a:p>
                  <a:pPr indent="0" lvl="0" marL="0" marR="0" rtl="0" algn="l">
                    <a:spcBef>
                      <a:spcPts val="0"/>
                    </a:spcBef>
                    <a:spcAft>
                      <a:spcPts val="0"/>
                    </a:spcAft>
                    <a:buNone/>
                  </a:pPr>
                  <a:r>
                    <a:t/>
                  </a:r>
                  <a:endParaRPr sz="1729">
                    <a:solidFill>
                      <a:srgbClr val="000000"/>
                    </a:solidFill>
                    <a:latin typeface="Quattrocento Sans"/>
                    <a:ea typeface="Quattrocento Sans"/>
                    <a:cs typeface="Quattrocento Sans"/>
                    <a:sym typeface="Quattrocento Sans"/>
                  </a:endParaRPr>
                </a:p>
              </p:txBody>
            </p:sp>
          </p:grpSp>
        </p:grpSp>
      </p:grpSp>
      <p:grpSp>
        <p:nvGrpSpPr>
          <p:cNvPr id="2115" name="Google Shape;2115;p161"/>
          <p:cNvGrpSpPr/>
          <p:nvPr/>
        </p:nvGrpSpPr>
        <p:grpSpPr>
          <a:xfrm>
            <a:off x="6216597" y="2509664"/>
            <a:ext cx="1861414" cy="2520949"/>
            <a:chOff x="6341252" y="2559491"/>
            <a:chExt cx="1898739" cy="2571499"/>
          </a:xfrm>
        </p:grpSpPr>
        <p:grpSp>
          <p:nvGrpSpPr>
            <p:cNvPr id="2116" name="Google Shape;2116;p161"/>
            <p:cNvGrpSpPr/>
            <p:nvPr/>
          </p:nvGrpSpPr>
          <p:grpSpPr>
            <a:xfrm>
              <a:off x="6341252" y="2559491"/>
              <a:ext cx="1898739" cy="2571499"/>
              <a:chOff x="5221432" y="2559491"/>
              <a:chExt cx="2015837" cy="2571499"/>
            </a:xfrm>
          </p:grpSpPr>
          <p:sp>
            <p:nvSpPr>
              <p:cNvPr id="2117" name="Google Shape;2117;p161"/>
              <p:cNvSpPr txBox="1"/>
              <p:nvPr/>
            </p:nvSpPr>
            <p:spPr>
              <a:xfrm>
                <a:off x="5392881" y="2559491"/>
                <a:ext cx="1672938" cy="489365"/>
              </a:xfrm>
              <a:prstGeom prst="rect">
                <a:avLst/>
              </a:prstGeom>
              <a:no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rPr lang="en-US" sz="1372">
                    <a:solidFill>
                      <a:schemeClr val="dk1"/>
                    </a:solidFill>
                    <a:latin typeface="Quattrocento Sans"/>
                    <a:ea typeface="Quattrocento Sans"/>
                    <a:cs typeface="Quattrocento Sans"/>
                    <a:sym typeface="Quattrocento Sans"/>
                  </a:rPr>
                  <a:t>Image Registry</a:t>
                </a:r>
                <a:endParaRPr/>
              </a:p>
            </p:txBody>
          </p:sp>
          <p:sp>
            <p:nvSpPr>
              <p:cNvPr id="2118" name="Google Shape;2118;p161"/>
              <p:cNvSpPr txBox="1"/>
              <p:nvPr/>
            </p:nvSpPr>
            <p:spPr>
              <a:xfrm>
                <a:off x="5221432" y="4544676"/>
                <a:ext cx="2015837" cy="586314"/>
              </a:xfrm>
              <a:prstGeom prst="rect">
                <a:avLst/>
              </a:prstGeom>
              <a:no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rPr lang="en-US" sz="1029">
                    <a:solidFill>
                      <a:schemeClr val="dk1"/>
                    </a:solidFill>
                    <a:latin typeface="Quattrocento Sans"/>
                    <a:ea typeface="Quattrocento Sans"/>
                    <a:cs typeface="Quattrocento Sans"/>
                    <a:sym typeface="Quattrocento Sans"/>
                  </a:rPr>
                  <a:t>Create &amp; </a:t>
                </a:r>
                <a:br>
                  <a:rPr lang="en-US" sz="1029">
                    <a:solidFill>
                      <a:schemeClr val="dk1"/>
                    </a:solidFill>
                    <a:latin typeface="Quattrocento Sans"/>
                    <a:ea typeface="Quattrocento Sans"/>
                    <a:cs typeface="Quattrocento Sans"/>
                    <a:sym typeface="Quattrocento Sans"/>
                  </a:rPr>
                </a:br>
                <a:r>
                  <a:rPr lang="en-US" sz="1029">
                    <a:solidFill>
                      <a:schemeClr val="dk1"/>
                    </a:solidFill>
                    <a:latin typeface="Quattrocento Sans"/>
                    <a:ea typeface="Quattrocento Sans"/>
                    <a:cs typeface="Quattrocento Sans"/>
                    <a:sym typeface="Quattrocento Sans"/>
                  </a:rPr>
                  <a:t>Register Image</a:t>
                </a:r>
                <a:endParaRPr/>
              </a:p>
            </p:txBody>
          </p:sp>
          <p:grpSp>
            <p:nvGrpSpPr>
              <p:cNvPr id="2119" name="Google Shape;2119;p161"/>
              <p:cNvGrpSpPr/>
              <p:nvPr/>
            </p:nvGrpSpPr>
            <p:grpSpPr>
              <a:xfrm>
                <a:off x="5455228" y="2606982"/>
                <a:ext cx="1548245" cy="2411828"/>
                <a:chOff x="3345873" y="2606982"/>
                <a:chExt cx="1674667" cy="2411828"/>
              </a:xfrm>
            </p:grpSpPr>
            <p:sp>
              <p:nvSpPr>
                <p:cNvPr id="2120" name="Google Shape;2120;p161"/>
                <p:cNvSpPr/>
                <p:nvPr/>
              </p:nvSpPr>
              <p:spPr>
                <a:xfrm>
                  <a:off x="3347603" y="2606982"/>
                  <a:ext cx="1672937" cy="2411828"/>
                </a:xfrm>
                <a:prstGeom prst="rect">
                  <a:avLst/>
                </a:prstGeom>
                <a:noFill/>
                <a:ln cap="flat" cmpd="sng" w="12700">
                  <a:solidFill>
                    <a:schemeClr val="dk2"/>
                  </a:solidFill>
                  <a:prstDash val="solid"/>
                  <a:round/>
                  <a:headEnd len="sm" w="sm" type="none"/>
                  <a:tailEnd len="sm" w="sm" type="none"/>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cxnSp>
              <p:nvCxnSpPr>
                <p:cNvPr id="2121" name="Google Shape;2121;p161"/>
                <p:cNvCxnSpPr/>
                <p:nvPr/>
              </p:nvCxnSpPr>
              <p:spPr>
                <a:xfrm>
                  <a:off x="3345873" y="3002973"/>
                  <a:ext cx="1674667" cy="0"/>
                </a:xfrm>
                <a:prstGeom prst="straightConnector1">
                  <a:avLst/>
                </a:prstGeom>
                <a:noFill/>
                <a:ln cap="flat" cmpd="sng" w="12700">
                  <a:solidFill>
                    <a:schemeClr val="dk2"/>
                  </a:solidFill>
                  <a:prstDash val="solid"/>
                  <a:round/>
                  <a:headEnd len="sm" w="sm" type="none"/>
                  <a:tailEnd len="sm" w="sm" type="none"/>
                </a:ln>
              </p:spPr>
            </p:cxnSp>
          </p:grpSp>
        </p:grpSp>
        <p:grpSp>
          <p:nvGrpSpPr>
            <p:cNvPr id="2122" name="Google Shape;2122;p161"/>
            <p:cNvGrpSpPr/>
            <p:nvPr/>
          </p:nvGrpSpPr>
          <p:grpSpPr>
            <a:xfrm>
              <a:off x="6826759" y="3535757"/>
              <a:ext cx="1035845" cy="684795"/>
              <a:chOff x="5429065" y="4114800"/>
              <a:chExt cx="689178" cy="455613"/>
            </a:xfrm>
          </p:grpSpPr>
          <p:sp>
            <p:nvSpPr>
              <p:cNvPr id="2123" name="Google Shape;2123;p161"/>
              <p:cNvSpPr/>
              <p:nvPr/>
            </p:nvSpPr>
            <p:spPr>
              <a:xfrm>
                <a:off x="5429065" y="4114800"/>
                <a:ext cx="689178" cy="455613"/>
              </a:xfrm>
              <a:custGeom>
                <a:rect b="b" l="l" r="r" t="t"/>
                <a:pathLst>
                  <a:path extrusionOk="0" h="643" w="1006">
                    <a:moveTo>
                      <a:pt x="524" y="203"/>
                    </a:moveTo>
                    <a:cubicBezTo>
                      <a:pt x="627" y="203"/>
                      <a:pt x="627" y="203"/>
                      <a:pt x="627" y="203"/>
                    </a:cubicBezTo>
                    <a:cubicBezTo>
                      <a:pt x="627" y="307"/>
                      <a:pt x="627" y="307"/>
                      <a:pt x="627" y="307"/>
                    </a:cubicBezTo>
                    <a:cubicBezTo>
                      <a:pt x="678" y="307"/>
                      <a:pt x="678" y="307"/>
                      <a:pt x="678" y="307"/>
                    </a:cubicBezTo>
                    <a:cubicBezTo>
                      <a:pt x="702" y="307"/>
                      <a:pt x="727" y="303"/>
                      <a:pt x="750" y="295"/>
                    </a:cubicBezTo>
                    <a:cubicBezTo>
                      <a:pt x="761" y="291"/>
                      <a:pt x="773" y="286"/>
                      <a:pt x="784" y="280"/>
                    </a:cubicBezTo>
                    <a:cubicBezTo>
                      <a:pt x="770" y="261"/>
                      <a:pt x="762" y="237"/>
                      <a:pt x="760" y="214"/>
                    </a:cubicBezTo>
                    <a:cubicBezTo>
                      <a:pt x="757" y="182"/>
                      <a:pt x="764" y="141"/>
                      <a:pt x="785" y="116"/>
                    </a:cubicBezTo>
                    <a:cubicBezTo>
                      <a:pt x="796" y="104"/>
                      <a:pt x="796" y="104"/>
                      <a:pt x="796" y="104"/>
                    </a:cubicBezTo>
                    <a:cubicBezTo>
                      <a:pt x="809" y="114"/>
                      <a:pt x="809" y="114"/>
                      <a:pt x="809" y="114"/>
                    </a:cubicBezTo>
                    <a:cubicBezTo>
                      <a:pt x="841" y="140"/>
                      <a:pt x="868" y="176"/>
                      <a:pt x="873" y="217"/>
                    </a:cubicBezTo>
                    <a:cubicBezTo>
                      <a:pt x="912" y="205"/>
                      <a:pt x="958" y="208"/>
                      <a:pt x="992" y="228"/>
                    </a:cubicBezTo>
                    <a:cubicBezTo>
                      <a:pt x="1006" y="236"/>
                      <a:pt x="1006" y="236"/>
                      <a:pt x="1006" y="236"/>
                    </a:cubicBezTo>
                    <a:cubicBezTo>
                      <a:pt x="999" y="250"/>
                      <a:pt x="999" y="250"/>
                      <a:pt x="999" y="250"/>
                    </a:cubicBezTo>
                    <a:cubicBezTo>
                      <a:pt x="970" y="306"/>
                      <a:pt x="909" y="324"/>
                      <a:pt x="850" y="320"/>
                    </a:cubicBezTo>
                    <a:cubicBezTo>
                      <a:pt x="761" y="539"/>
                      <a:pt x="568" y="643"/>
                      <a:pt x="334" y="643"/>
                    </a:cubicBezTo>
                    <a:cubicBezTo>
                      <a:pt x="213" y="643"/>
                      <a:pt x="102" y="598"/>
                      <a:pt x="39" y="492"/>
                    </a:cubicBezTo>
                    <a:cubicBezTo>
                      <a:pt x="38" y="490"/>
                      <a:pt x="38" y="490"/>
                      <a:pt x="38" y="490"/>
                    </a:cubicBezTo>
                    <a:cubicBezTo>
                      <a:pt x="29" y="472"/>
                      <a:pt x="29" y="472"/>
                      <a:pt x="29" y="472"/>
                    </a:cubicBezTo>
                    <a:cubicBezTo>
                      <a:pt x="8" y="425"/>
                      <a:pt x="0" y="373"/>
                      <a:pt x="5" y="322"/>
                    </a:cubicBezTo>
                    <a:cubicBezTo>
                      <a:pt x="7" y="307"/>
                      <a:pt x="7" y="307"/>
                      <a:pt x="7" y="307"/>
                    </a:cubicBezTo>
                    <a:cubicBezTo>
                      <a:pt x="94" y="307"/>
                      <a:pt x="94" y="307"/>
                      <a:pt x="94" y="307"/>
                    </a:cubicBezTo>
                    <a:cubicBezTo>
                      <a:pt x="94" y="203"/>
                      <a:pt x="94" y="203"/>
                      <a:pt x="94" y="203"/>
                    </a:cubicBezTo>
                    <a:cubicBezTo>
                      <a:pt x="197" y="203"/>
                      <a:pt x="197" y="203"/>
                      <a:pt x="197" y="203"/>
                    </a:cubicBezTo>
                    <a:cubicBezTo>
                      <a:pt x="197" y="102"/>
                      <a:pt x="197" y="102"/>
                      <a:pt x="197" y="102"/>
                    </a:cubicBezTo>
                    <a:cubicBezTo>
                      <a:pt x="401" y="102"/>
                      <a:pt x="401" y="102"/>
                      <a:pt x="401" y="102"/>
                    </a:cubicBezTo>
                    <a:cubicBezTo>
                      <a:pt x="401" y="0"/>
                      <a:pt x="401" y="0"/>
                      <a:pt x="401" y="0"/>
                    </a:cubicBezTo>
                    <a:cubicBezTo>
                      <a:pt x="524" y="0"/>
                      <a:pt x="524" y="0"/>
                      <a:pt x="524" y="0"/>
                    </a:cubicBezTo>
                    <a:lnTo>
                      <a:pt x="524" y="203"/>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A1A1A"/>
                  </a:solidFill>
                  <a:latin typeface="Quattrocento Sans"/>
                  <a:ea typeface="Quattrocento Sans"/>
                  <a:cs typeface="Quattrocento Sans"/>
                  <a:sym typeface="Quattrocento Sans"/>
                </a:endParaRPr>
              </a:p>
            </p:txBody>
          </p:sp>
          <p:sp>
            <p:nvSpPr>
              <p:cNvPr id="2124" name="Google Shape;2124;p161"/>
              <p:cNvSpPr/>
              <p:nvPr/>
            </p:nvSpPr>
            <p:spPr>
              <a:xfrm>
                <a:off x="5505641" y="4270375"/>
                <a:ext cx="61260" cy="61913"/>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A1A1A"/>
                  </a:solidFill>
                  <a:latin typeface="Quattrocento Sans"/>
                  <a:ea typeface="Quattrocento Sans"/>
                  <a:cs typeface="Quattrocento Sans"/>
                  <a:sym typeface="Quattrocento Sans"/>
                </a:endParaRPr>
              </a:p>
            </p:txBody>
          </p:sp>
          <p:sp>
            <p:nvSpPr>
              <p:cNvPr id="2125" name="Google Shape;2125;p161"/>
              <p:cNvSpPr/>
              <p:nvPr/>
            </p:nvSpPr>
            <p:spPr>
              <a:xfrm>
                <a:off x="5576090" y="4197350"/>
                <a:ext cx="61260" cy="635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A1A1A"/>
                  </a:solidFill>
                  <a:latin typeface="Quattrocento Sans"/>
                  <a:ea typeface="Quattrocento Sans"/>
                  <a:cs typeface="Quattrocento Sans"/>
                  <a:sym typeface="Quattrocento Sans"/>
                </a:endParaRPr>
              </a:p>
            </p:txBody>
          </p:sp>
          <p:sp>
            <p:nvSpPr>
              <p:cNvPr id="2126" name="Google Shape;2126;p161"/>
              <p:cNvSpPr/>
              <p:nvPr/>
            </p:nvSpPr>
            <p:spPr>
              <a:xfrm>
                <a:off x="5576090" y="4270375"/>
                <a:ext cx="61260" cy="61913"/>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A1A1A"/>
                  </a:solidFill>
                  <a:latin typeface="Quattrocento Sans"/>
                  <a:ea typeface="Quattrocento Sans"/>
                  <a:cs typeface="Quattrocento Sans"/>
                  <a:sym typeface="Quattrocento Sans"/>
                </a:endParaRPr>
              </a:p>
            </p:txBody>
          </p:sp>
          <p:sp>
            <p:nvSpPr>
              <p:cNvPr id="2127" name="Google Shape;2127;p161"/>
              <p:cNvSpPr/>
              <p:nvPr/>
            </p:nvSpPr>
            <p:spPr>
              <a:xfrm>
                <a:off x="5646539" y="4270375"/>
                <a:ext cx="61260" cy="61913"/>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A1A1A"/>
                  </a:solidFill>
                  <a:latin typeface="Quattrocento Sans"/>
                  <a:ea typeface="Quattrocento Sans"/>
                  <a:cs typeface="Quattrocento Sans"/>
                  <a:sym typeface="Quattrocento Sans"/>
                </a:endParaRPr>
              </a:p>
            </p:txBody>
          </p:sp>
          <p:sp>
            <p:nvSpPr>
              <p:cNvPr id="2128" name="Google Shape;2128;p161"/>
              <p:cNvSpPr/>
              <p:nvPr/>
            </p:nvSpPr>
            <p:spPr>
              <a:xfrm>
                <a:off x="5646539" y="4197350"/>
                <a:ext cx="61260" cy="635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A1A1A"/>
                  </a:solidFill>
                  <a:latin typeface="Quattrocento Sans"/>
                  <a:ea typeface="Quattrocento Sans"/>
                  <a:cs typeface="Quattrocento Sans"/>
                  <a:sym typeface="Quattrocento Sans"/>
                </a:endParaRPr>
              </a:p>
            </p:txBody>
          </p:sp>
          <p:sp>
            <p:nvSpPr>
              <p:cNvPr id="2129" name="Google Shape;2129;p161"/>
              <p:cNvSpPr/>
              <p:nvPr/>
            </p:nvSpPr>
            <p:spPr>
              <a:xfrm>
                <a:off x="5716989" y="4270375"/>
                <a:ext cx="61260" cy="61913"/>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A1A1A"/>
                  </a:solidFill>
                  <a:latin typeface="Quattrocento Sans"/>
                  <a:ea typeface="Quattrocento Sans"/>
                  <a:cs typeface="Quattrocento Sans"/>
                  <a:sym typeface="Quattrocento Sans"/>
                </a:endParaRPr>
              </a:p>
            </p:txBody>
          </p:sp>
          <p:sp>
            <p:nvSpPr>
              <p:cNvPr id="2130" name="Google Shape;2130;p161"/>
              <p:cNvSpPr/>
              <p:nvPr/>
            </p:nvSpPr>
            <p:spPr>
              <a:xfrm>
                <a:off x="5716989" y="4197350"/>
                <a:ext cx="61260" cy="635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A1A1A"/>
                  </a:solidFill>
                  <a:latin typeface="Quattrocento Sans"/>
                  <a:ea typeface="Quattrocento Sans"/>
                  <a:cs typeface="Quattrocento Sans"/>
                  <a:sym typeface="Quattrocento Sans"/>
                </a:endParaRPr>
              </a:p>
            </p:txBody>
          </p:sp>
          <p:sp>
            <p:nvSpPr>
              <p:cNvPr id="2131" name="Google Shape;2131;p161"/>
              <p:cNvSpPr/>
              <p:nvPr/>
            </p:nvSpPr>
            <p:spPr>
              <a:xfrm>
                <a:off x="5716989" y="4125913"/>
                <a:ext cx="61260" cy="635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A1A1A"/>
                  </a:solidFill>
                  <a:latin typeface="Quattrocento Sans"/>
                  <a:ea typeface="Quattrocento Sans"/>
                  <a:cs typeface="Quattrocento Sans"/>
                  <a:sym typeface="Quattrocento Sans"/>
                </a:endParaRPr>
              </a:p>
            </p:txBody>
          </p:sp>
          <p:sp>
            <p:nvSpPr>
              <p:cNvPr id="2132" name="Google Shape;2132;p161"/>
              <p:cNvSpPr/>
              <p:nvPr/>
            </p:nvSpPr>
            <p:spPr>
              <a:xfrm>
                <a:off x="5787438" y="4270375"/>
                <a:ext cx="61260" cy="61913"/>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A1A1A"/>
                  </a:solidFill>
                  <a:latin typeface="Quattrocento Sans"/>
                  <a:ea typeface="Quattrocento Sans"/>
                  <a:cs typeface="Quattrocento Sans"/>
                  <a:sym typeface="Quattrocento Sans"/>
                </a:endParaRPr>
              </a:p>
            </p:txBody>
          </p:sp>
          <p:sp>
            <p:nvSpPr>
              <p:cNvPr id="2133" name="Google Shape;2133;p161"/>
              <p:cNvSpPr/>
              <p:nvPr/>
            </p:nvSpPr>
            <p:spPr>
              <a:xfrm>
                <a:off x="5615909" y="4433888"/>
                <a:ext cx="33693" cy="33338"/>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A1A1A"/>
                  </a:solidFill>
                  <a:latin typeface="Quattrocento Sans"/>
                  <a:ea typeface="Quattrocento Sans"/>
                  <a:cs typeface="Quattrocento Sans"/>
                  <a:sym typeface="Quattrocento Sans"/>
                </a:endParaRPr>
              </a:p>
            </p:txBody>
          </p:sp>
          <p:sp>
            <p:nvSpPr>
              <p:cNvPr id="2134" name="Google Shape;2134;p161"/>
              <p:cNvSpPr/>
              <p:nvPr/>
            </p:nvSpPr>
            <p:spPr>
              <a:xfrm>
                <a:off x="5622035" y="4438650"/>
                <a:ext cx="24504" cy="23813"/>
              </a:xfrm>
              <a:custGeom>
                <a:rect b="b" l="l" r="r" t="t"/>
                <a:pathLst>
                  <a:path extrusionOk="0" h="34" w="35">
                    <a:moveTo>
                      <a:pt x="18" y="0"/>
                    </a:moveTo>
                    <a:cubicBezTo>
                      <a:pt x="20" y="0"/>
                      <a:pt x="22" y="0"/>
                      <a:pt x="24" y="1"/>
                    </a:cubicBezTo>
                    <a:cubicBezTo>
                      <a:pt x="22" y="2"/>
                      <a:pt x="21" y="4"/>
                      <a:pt x="21" y="7"/>
                    </a:cubicBezTo>
                    <a:cubicBezTo>
                      <a:pt x="21" y="11"/>
                      <a:pt x="24" y="14"/>
                      <a:pt x="28" y="14"/>
                    </a:cubicBezTo>
                    <a:cubicBezTo>
                      <a:pt x="30" y="14"/>
                      <a:pt x="33" y="13"/>
                      <a:pt x="34" y="10"/>
                    </a:cubicBezTo>
                    <a:cubicBezTo>
                      <a:pt x="35" y="12"/>
                      <a:pt x="35" y="15"/>
                      <a:pt x="35" y="17"/>
                    </a:cubicBezTo>
                    <a:cubicBezTo>
                      <a:pt x="35" y="27"/>
                      <a:pt x="28" y="34"/>
                      <a:pt x="18" y="34"/>
                    </a:cubicBezTo>
                    <a:cubicBezTo>
                      <a:pt x="8" y="34"/>
                      <a:pt x="0" y="27"/>
                      <a:pt x="0" y="17"/>
                    </a:cubicBezTo>
                    <a:cubicBezTo>
                      <a:pt x="0" y="7"/>
                      <a:pt x="8" y="0"/>
                      <a:pt x="18" y="0"/>
                    </a:cubicBezTo>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A1A1A"/>
                  </a:solidFill>
                  <a:latin typeface="Quattrocento Sans"/>
                  <a:ea typeface="Quattrocento Sans"/>
                  <a:cs typeface="Quattrocento Sans"/>
                  <a:sym typeface="Quattrocento Sans"/>
                </a:endParaRPr>
              </a:p>
            </p:txBody>
          </p:sp>
          <p:sp>
            <p:nvSpPr>
              <p:cNvPr id="2135" name="Google Shape;2135;p161"/>
              <p:cNvSpPr/>
              <p:nvPr/>
            </p:nvSpPr>
            <p:spPr>
              <a:xfrm>
                <a:off x="5487263" y="4479925"/>
                <a:ext cx="189907" cy="77788"/>
              </a:xfrm>
              <a:custGeom>
                <a:rect b="b" l="l" r="r" t="t"/>
                <a:pathLst>
                  <a:path extrusionOk="0" h="110" w="279">
                    <a:moveTo>
                      <a:pt x="279" y="110"/>
                    </a:moveTo>
                    <a:cubicBezTo>
                      <a:pt x="218" y="81"/>
                      <a:pt x="185" y="42"/>
                      <a:pt x="167" y="0"/>
                    </a:cubicBezTo>
                    <a:cubicBezTo>
                      <a:pt x="144" y="6"/>
                      <a:pt x="117" y="10"/>
                      <a:pt x="85" y="12"/>
                    </a:cubicBezTo>
                    <a:cubicBezTo>
                      <a:pt x="74" y="13"/>
                      <a:pt x="61" y="13"/>
                      <a:pt x="48" y="13"/>
                    </a:cubicBezTo>
                    <a:cubicBezTo>
                      <a:pt x="33" y="13"/>
                      <a:pt x="17" y="13"/>
                      <a:pt x="0" y="12"/>
                    </a:cubicBezTo>
                    <a:cubicBezTo>
                      <a:pt x="56" y="67"/>
                      <a:pt x="124" y="109"/>
                      <a:pt x="251" y="110"/>
                    </a:cubicBezTo>
                    <a:cubicBezTo>
                      <a:pt x="260" y="110"/>
                      <a:pt x="270" y="110"/>
                      <a:pt x="279" y="11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A1A1A"/>
                  </a:solidFill>
                  <a:latin typeface="Quattrocento Sans"/>
                  <a:ea typeface="Quattrocento Sans"/>
                  <a:cs typeface="Quattrocento Sans"/>
                  <a:sym typeface="Quattrocento Sans"/>
                </a:endParaRPr>
              </a:p>
            </p:txBody>
          </p:sp>
        </p:grpSp>
      </p:grpSp>
      <p:grpSp>
        <p:nvGrpSpPr>
          <p:cNvPr id="2136" name="Google Shape;2136;p161"/>
          <p:cNvGrpSpPr/>
          <p:nvPr/>
        </p:nvGrpSpPr>
        <p:grpSpPr>
          <a:xfrm>
            <a:off x="4401829" y="2509663"/>
            <a:ext cx="1861414" cy="2466290"/>
            <a:chOff x="4646211" y="2559491"/>
            <a:chExt cx="1898739" cy="2515744"/>
          </a:xfrm>
        </p:grpSpPr>
        <p:grpSp>
          <p:nvGrpSpPr>
            <p:cNvPr id="2137" name="Google Shape;2137;p161"/>
            <p:cNvGrpSpPr/>
            <p:nvPr/>
          </p:nvGrpSpPr>
          <p:grpSpPr>
            <a:xfrm>
              <a:off x="4646211" y="2559491"/>
              <a:ext cx="1898739" cy="2515744"/>
              <a:chOff x="5221432" y="2559491"/>
              <a:chExt cx="2015837" cy="2515744"/>
            </a:xfrm>
          </p:grpSpPr>
          <p:sp>
            <p:nvSpPr>
              <p:cNvPr id="2138" name="Google Shape;2138;p161"/>
              <p:cNvSpPr txBox="1"/>
              <p:nvPr/>
            </p:nvSpPr>
            <p:spPr>
              <a:xfrm>
                <a:off x="5392881" y="2559491"/>
                <a:ext cx="1672938" cy="489365"/>
              </a:xfrm>
              <a:prstGeom prst="rect">
                <a:avLst/>
              </a:prstGeom>
              <a:no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rPr lang="en-US" sz="1372">
                    <a:solidFill>
                      <a:schemeClr val="dk1"/>
                    </a:solidFill>
                    <a:latin typeface="Quattrocento Sans"/>
                    <a:ea typeface="Quattrocento Sans"/>
                    <a:cs typeface="Quattrocento Sans"/>
                    <a:sym typeface="Quattrocento Sans"/>
                  </a:rPr>
                  <a:t>Your IDE</a:t>
                </a:r>
                <a:endParaRPr/>
              </a:p>
            </p:txBody>
          </p:sp>
          <p:sp>
            <p:nvSpPr>
              <p:cNvPr id="2139" name="Google Shape;2139;p161"/>
              <p:cNvSpPr txBox="1"/>
              <p:nvPr/>
            </p:nvSpPr>
            <p:spPr>
              <a:xfrm>
                <a:off x="5221432" y="4634345"/>
                <a:ext cx="2015837" cy="440890"/>
              </a:xfrm>
              <a:prstGeom prst="rect">
                <a:avLst/>
              </a:prstGeom>
              <a:no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rPr lang="en-US" sz="1029">
                    <a:solidFill>
                      <a:schemeClr val="dk1"/>
                    </a:solidFill>
                    <a:latin typeface="Quattrocento Sans"/>
                    <a:ea typeface="Quattrocento Sans"/>
                    <a:cs typeface="Quattrocento Sans"/>
                    <a:sym typeface="Quattrocento Sans"/>
                  </a:rPr>
                  <a:t>Scoring File</a:t>
                </a:r>
                <a:endParaRPr/>
              </a:p>
            </p:txBody>
          </p:sp>
          <p:grpSp>
            <p:nvGrpSpPr>
              <p:cNvPr id="2140" name="Google Shape;2140;p161"/>
              <p:cNvGrpSpPr/>
              <p:nvPr/>
            </p:nvGrpSpPr>
            <p:grpSpPr>
              <a:xfrm>
                <a:off x="5455228" y="2606982"/>
                <a:ext cx="1548245" cy="2411828"/>
                <a:chOff x="3345873" y="2606982"/>
                <a:chExt cx="1674667" cy="2411828"/>
              </a:xfrm>
            </p:grpSpPr>
            <p:sp>
              <p:nvSpPr>
                <p:cNvPr id="2141" name="Google Shape;2141;p161"/>
                <p:cNvSpPr/>
                <p:nvPr/>
              </p:nvSpPr>
              <p:spPr>
                <a:xfrm>
                  <a:off x="3347603" y="2606982"/>
                  <a:ext cx="1672937" cy="2411828"/>
                </a:xfrm>
                <a:prstGeom prst="rect">
                  <a:avLst/>
                </a:prstGeom>
                <a:noFill/>
                <a:ln cap="flat" cmpd="sng" w="12700">
                  <a:solidFill>
                    <a:schemeClr val="dk2"/>
                  </a:solidFill>
                  <a:prstDash val="solid"/>
                  <a:round/>
                  <a:headEnd len="sm" w="sm" type="none"/>
                  <a:tailEnd len="sm" w="sm" type="none"/>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cxnSp>
              <p:nvCxnSpPr>
                <p:cNvPr id="2142" name="Google Shape;2142;p161"/>
                <p:cNvCxnSpPr/>
                <p:nvPr/>
              </p:nvCxnSpPr>
              <p:spPr>
                <a:xfrm>
                  <a:off x="3345873" y="3002973"/>
                  <a:ext cx="1674667" cy="0"/>
                </a:xfrm>
                <a:prstGeom prst="straightConnector1">
                  <a:avLst/>
                </a:prstGeom>
                <a:noFill/>
                <a:ln cap="flat" cmpd="sng" w="12700">
                  <a:solidFill>
                    <a:schemeClr val="dk2"/>
                  </a:solidFill>
                  <a:prstDash val="solid"/>
                  <a:round/>
                  <a:headEnd len="sm" w="sm" type="none"/>
                  <a:tailEnd len="sm" w="sm" type="none"/>
                </a:ln>
              </p:spPr>
            </p:cxnSp>
          </p:grpSp>
        </p:grpSp>
        <p:grpSp>
          <p:nvGrpSpPr>
            <p:cNvPr id="2143" name="Google Shape;2143;p161"/>
            <p:cNvGrpSpPr/>
            <p:nvPr/>
          </p:nvGrpSpPr>
          <p:grpSpPr>
            <a:xfrm>
              <a:off x="5350635" y="3600180"/>
              <a:ext cx="509832" cy="624103"/>
              <a:chOff x="965200" y="3436897"/>
              <a:chExt cx="528881" cy="647424"/>
            </a:xfrm>
          </p:grpSpPr>
          <p:grpSp>
            <p:nvGrpSpPr>
              <p:cNvPr id="2144" name="Google Shape;2144;p161"/>
              <p:cNvGrpSpPr/>
              <p:nvPr/>
            </p:nvGrpSpPr>
            <p:grpSpPr>
              <a:xfrm flipH="1">
                <a:off x="965200" y="3436897"/>
                <a:ext cx="528881" cy="647424"/>
                <a:chOff x="3003960" y="3685414"/>
                <a:chExt cx="403310" cy="493707"/>
              </a:xfrm>
            </p:grpSpPr>
            <p:sp>
              <p:nvSpPr>
                <p:cNvPr id="2145" name="Google Shape;2145;p161"/>
                <p:cNvSpPr/>
                <p:nvPr/>
              </p:nvSpPr>
              <p:spPr>
                <a:xfrm flipH="1">
                  <a:off x="3003960" y="3685414"/>
                  <a:ext cx="403310" cy="493707"/>
                </a:xfrm>
                <a:prstGeom prst="snip1Rect">
                  <a:avLst>
                    <a:gd fmla="val 28736" name="adj"/>
                  </a:avLst>
                </a:prstGeom>
                <a:noFill/>
                <a:ln cap="flat" cmpd="sng" w="12700">
                  <a:solidFill>
                    <a:schemeClr val="dk2"/>
                  </a:solidFill>
                  <a:prstDash val="solid"/>
                  <a:miter lim="800000"/>
                  <a:headEnd len="sm" w="sm" type="none"/>
                  <a:tailEnd len="sm" w="sm" type="none"/>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2146" name="Google Shape;2146;p161"/>
                <p:cNvSpPr/>
                <p:nvPr/>
              </p:nvSpPr>
              <p:spPr>
                <a:xfrm rot="8100000">
                  <a:off x="3012552" y="3733609"/>
                  <a:ext cx="160049" cy="80930"/>
                </a:xfrm>
                <a:prstGeom prst="triangle">
                  <a:avLst>
                    <a:gd fmla="val 50000" name="adj"/>
                  </a:avLst>
                </a:prstGeom>
                <a:noFill/>
                <a:ln cap="flat" cmpd="sng" w="12700">
                  <a:solidFill>
                    <a:schemeClr val="dk2"/>
                  </a:solidFill>
                  <a:prstDash val="solid"/>
                  <a:bevel/>
                  <a:headEnd len="sm" w="sm" type="none"/>
                  <a:tailEnd len="sm" w="sm" type="none"/>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grpSp>
          <p:cxnSp>
            <p:nvCxnSpPr>
              <p:cNvPr id="2147" name="Google Shape;2147;p161"/>
              <p:cNvCxnSpPr/>
              <p:nvPr/>
            </p:nvCxnSpPr>
            <p:spPr>
              <a:xfrm>
                <a:off x="1047750" y="3578225"/>
                <a:ext cx="215900" cy="0"/>
              </a:xfrm>
              <a:prstGeom prst="straightConnector1">
                <a:avLst/>
              </a:prstGeom>
              <a:noFill/>
              <a:ln cap="rnd" cmpd="sng" w="12700">
                <a:solidFill>
                  <a:schemeClr val="dk2"/>
                </a:solidFill>
                <a:prstDash val="solid"/>
                <a:miter lim="800000"/>
                <a:headEnd len="sm" w="sm" type="none"/>
                <a:tailEnd len="sm" w="sm" type="none"/>
              </a:ln>
            </p:spPr>
          </p:cxnSp>
          <p:cxnSp>
            <p:nvCxnSpPr>
              <p:cNvPr id="2148" name="Google Shape;2148;p161"/>
              <p:cNvCxnSpPr/>
              <p:nvPr/>
            </p:nvCxnSpPr>
            <p:spPr>
              <a:xfrm>
                <a:off x="1047750" y="3697817"/>
                <a:ext cx="368300" cy="0"/>
              </a:xfrm>
              <a:prstGeom prst="straightConnector1">
                <a:avLst/>
              </a:prstGeom>
              <a:noFill/>
              <a:ln cap="rnd" cmpd="sng" w="12700">
                <a:solidFill>
                  <a:schemeClr val="dk2"/>
                </a:solidFill>
                <a:prstDash val="solid"/>
                <a:miter lim="800000"/>
                <a:headEnd len="sm" w="sm" type="none"/>
                <a:tailEnd len="sm" w="sm" type="none"/>
              </a:ln>
            </p:spPr>
          </p:cxnSp>
          <p:cxnSp>
            <p:nvCxnSpPr>
              <p:cNvPr id="2149" name="Google Shape;2149;p161"/>
              <p:cNvCxnSpPr/>
              <p:nvPr/>
            </p:nvCxnSpPr>
            <p:spPr>
              <a:xfrm>
                <a:off x="1047750" y="3817409"/>
                <a:ext cx="368300" cy="0"/>
              </a:xfrm>
              <a:prstGeom prst="straightConnector1">
                <a:avLst/>
              </a:prstGeom>
              <a:noFill/>
              <a:ln cap="rnd" cmpd="sng" w="12700">
                <a:solidFill>
                  <a:schemeClr val="dk2"/>
                </a:solidFill>
                <a:prstDash val="solid"/>
                <a:miter lim="800000"/>
                <a:headEnd len="sm" w="sm" type="none"/>
                <a:tailEnd len="sm" w="sm" type="none"/>
              </a:ln>
            </p:spPr>
          </p:cxnSp>
          <p:cxnSp>
            <p:nvCxnSpPr>
              <p:cNvPr id="2150" name="Google Shape;2150;p161"/>
              <p:cNvCxnSpPr/>
              <p:nvPr/>
            </p:nvCxnSpPr>
            <p:spPr>
              <a:xfrm>
                <a:off x="1047750" y="3937000"/>
                <a:ext cx="368300" cy="0"/>
              </a:xfrm>
              <a:prstGeom prst="straightConnector1">
                <a:avLst/>
              </a:prstGeom>
              <a:noFill/>
              <a:ln cap="rnd" cmpd="sng" w="12700">
                <a:solidFill>
                  <a:schemeClr val="dk2"/>
                </a:solidFill>
                <a:prstDash val="solid"/>
                <a:miter lim="800000"/>
                <a:headEnd len="sm" w="sm" type="none"/>
                <a:tailEnd len="sm" w="sm" type="none"/>
              </a:ln>
            </p:spPr>
          </p:cxnSp>
        </p:grpSp>
      </p:grpSp>
      <p:grpSp>
        <p:nvGrpSpPr>
          <p:cNvPr id="2151" name="Google Shape;2151;p161"/>
          <p:cNvGrpSpPr/>
          <p:nvPr/>
        </p:nvGrpSpPr>
        <p:grpSpPr>
          <a:xfrm>
            <a:off x="9783213" y="2509664"/>
            <a:ext cx="1861414" cy="2520949"/>
            <a:chOff x="9979386" y="2559491"/>
            <a:chExt cx="1898739" cy="2571499"/>
          </a:xfrm>
        </p:grpSpPr>
        <p:grpSp>
          <p:nvGrpSpPr>
            <p:cNvPr id="2152" name="Google Shape;2152;p161"/>
            <p:cNvGrpSpPr/>
            <p:nvPr/>
          </p:nvGrpSpPr>
          <p:grpSpPr>
            <a:xfrm>
              <a:off x="9979386" y="2559491"/>
              <a:ext cx="1898739" cy="2571499"/>
              <a:chOff x="5221432" y="2559491"/>
              <a:chExt cx="2015837" cy="2571499"/>
            </a:xfrm>
          </p:grpSpPr>
          <p:sp>
            <p:nvSpPr>
              <p:cNvPr id="2153" name="Google Shape;2153;p161"/>
              <p:cNvSpPr txBox="1"/>
              <p:nvPr/>
            </p:nvSpPr>
            <p:spPr>
              <a:xfrm>
                <a:off x="5392881" y="2559491"/>
                <a:ext cx="1672938" cy="489365"/>
              </a:xfrm>
              <a:prstGeom prst="rect">
                <a:avLst/>
              </a:prstGeom>
              <a:no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rPr lang="en-US" sz="1372">
                    <a:solidFill>
                      <a:schemeClr val="dk1"/>
                    </a:solidFill>
                    <a:latin typeface="Quattrocento Sans"/>
                    <a:ea typeface="Quattrocento Sans"/>
                    <a:cs typeface="Quattrocento Sans"/>
                    <a:sym typeface="Quattrocento Sans"/>
                  </a:rPr>
                  <a:t>Image Registry</a:t>
                </a:r>
                <a:endParaRPr/>
              </a:p>
            </p:txBody>
          </p:sp>
          <p:sp>
            <p:nvSpPr>
              <p:cNvPr id="2154" name="Google Shape;2154;p161"/>
              <p:cNvSpPr txBox="1"/>
              <p:nvPr/>
            </p:nvSpPr>
            <p:spPr>
              <a:xfrm>
                <a:off x="5221432" y="4544676"/>
                <a:ext cx="2015837" cy="586314"/>
              </a:xfrm>
              <a:prstGeom prst="rect">
                <a:avLst/>
              </a:prstGeom>
              <a:no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rPr lang="en-US" sz="1029">
                    <a:solidFill>
                      <a:schemeClr val="dk1"/>
                    </a:solidFill>
                    <a:latin typeface="Quattrocento Sans"/>
                    <a:ea typeface="Quattrocento Sans"/>
                    <a:cs typeface="Quattrocento Sans"/>
                    <a:sym typeface="Quattrocento Sans"/>
                  </a:rPr>
                  <a:t>Deployment &amp; Model Monitoring</a:t>
                </a:r>
                <a:endParaRPr/>
              </a:p>
            </p:txBody>
          </p:sp>
          <p:grpSp>
            <p:nvGrpSpPr>
              <p:cNvPr id="2155" name="Google Shape;2155;p161"/>
              <p:cNvGrpSpPr/>
              <p:nvPr/>
            </p:nvGrpSpPr>
            <p:grpSpPr>
              <a:xfrm>
                <a:off x="5455228" y="2606982"/>
                <a:ext cx="1548245" cy="2411828"/>
                <a:chOff x="3345873" y="2606982"/>
                <a:chExt cx="1674667" cy="2411828"/>
              </a:xfrm>
            </p:grpSpPr>
            <p:sp>
              <p:nvSpPr>
                <p:cNvPr id="2156" name="Google Shape;2156;p161"/>
                <p:cNvSpPr/>
                <p:nvPr/>
              </p:nvSpPr>
              <p:spPr>
                <a:xfrm>
                  <a:off x="3347603" y="2606982"/>
                  <a:ext cx="1672937" cy="2411828"/>
                </a:xfrm>
                <a:prstGeom prst="rect">
                  <a:avLst/>
                </a:prstGeom>
                <a:noFill/>
                <a:ln cap="flat" cmpd="sng" w="12700">
                  <a:solidFill>
                    <a:schemeClr val="dk2"/>
                  </a:solidFill>
                  <a:prstDash val="solid"/>
                  <a:round/>
                  <a:headEnd len="sm" w="sm" type="none"/>
                  <a:tailEnd len="sm" w="sm" type="none"/>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cxnSp>
              <p:nvCxnSpPr>
                <p:cNvPr id="2157" name="Google Shape;2157;p161"/>
                <p:cNvCxnSpPr/>
                <p:nvPr/>
              </p:nvCxnSpPr>
              <p:spPr>
                <a:xfrm>
                  <a:off x="3345873" y="3002973"/>
                  <a:ext cx="1674667" cy="0"/>
                </a:xfrm>
                <a:prstGeom prst="straightConnector1">
                  <a:avLst/>
                </a:prstGeom>
                <a:noFill/>
                <a:ln cap="flat" cmpd="sng" w="12700">
                  <a:solidFill>
                    <a:schemeClr val="dk2"/>
                  </a:solidFill>
                  <a:prstDash val="solid"/>
                  <a:round/>
                  <a:headEnd len="sm" w="sm" type="none"/>
                  <a:tailEnd len="sm" w="sm" type="none"/>
                </a:ln>
              </p:spPr>
            </p:cxnSp>
          </p:grpSp>
        </p:grpSp>
        <p:sp>
          <p:nvSpPr>
            <p:cNvPr id="2158" name="Google Shape;2158;p161"/>
            <p:cNvSpPr/>
            <p:nvPr/>
          </p:nvSpPr>
          <p:spPr>
            <a:xfrm>
              <a:off x="10547588" y="3559464"/>
              <a:ext cx="623440" cy="597994"/>
            </a:xfrm>
            <a:custGeom>
              <a:rect b="b" l="l" r="r" t="t"/>
              <a:pathLst>
                <a:path extrusionOk="0" h="488373" w="509154">
                  <a:moveTo>
                    <a:pt x="0" y="0"/>
                  </a:moveTo>
                  <a:lnTo>
                    <a:pt x="0" y="488373"/>
                  </a:lnTo>
                  <a:lnTo>
                    <a:pt x="509154" y="488373"/>
                  </a:lnTo>
                </a:path>
              </a:pathLst>
            </a:cu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29">
                <a:solidFill>
                  <a:schemeClr val="lt1"/>
                </a:solidFill>
                <a:latin typeface="Quattrocento Sans"/>
                <a:ea typeface="Quattrocento Sans"/>
                <a:cs typeface="Quattrocento Sans"/>
                <a:sym typeface="Quattrocento Sans"/>
              </a:endParaRPr>
            </a:p>
          </p:txBody>
        </p:sp>
        <p:sp>
          <p:nvSpPr>
            <p:cNvPr id="2159" name="Google Shape;2159;p161"/>
            <p:cNvSpPr/>
            <p:nvPr/>
          </p:nvSpPr>
          <p:spPr>
            <a:xfrm>
              <a:off x="10547588" y="3596957"/>
              <a:ext cx="616772" cy="560501"/>
            </a:xfrm>
            <a:custGeom>
              <a:rect b="b" l="l" r="r" t="t"/>
              <a:pathLst>
                <a:path extrusionOk="0" h="415637" w="540327">
                  <a:moveTo>
                    <a:pt x="0" y="415637"/>
                  </a:moveTo>
                  <a:lnTo>
                    <a:pt x="166254" y="176646"/>
                  </a:lnTo>
                  <a:lnTo>
                    <a:pt x="311727" y="332509"/>
                  </a:lnTo>
                  <a:lnTo>
                    <a:pt x="540327" y="0"/>
                  </a:lnTo>
                </a:path>
              </a:pathLst>
            </a:custGeom>
            <a:noFill/>
            <a:ln cap="flat" cmpd="sng" w="12700">
              <a:solidFill>
                <a:schemeClr val="dk2"/>
              </a:solidFill>
              <a:prstDash val="solid"/>
              <a:round/>
              <a:headEnd len="sm" w="sm" type="none"/>
              <a:tailEnd len="med" w="med" type="triangl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29">
                <a:solidFill>
                  <a:schemeClr val="lt1"/>
                </a:solidFill>
                <a:latin typeface="Quattrocento Sans"/>
                <a:ea typeface="Quattrocento Sans"/>
                <a:cs typeface="Quattrocento Sans"/>
                <a:sym typeface="Quattrocento Sans"/>
              </a:endParaRPr>
            </a:p>
          </p:txBody>
        </p:sp>
      </p:grpSp>
      <p:grpSp>
        <p:nvGrpSpPr>
          <p:cNvPr id="2160" name="Google Shape;2160;p161"/>
          <p:cNvGrpSpPr/>
          <p:nvPr/>
        </p:nvGrpSpPr>
        <p:grpSpPr>
          <a:xfrm>
            <a:off x="1822538" y="2293931"/>
            <a:ext cx="825990" cy="3418322"/>
            <a:chOff x="1859083" y="2339433"/>
            <a:chExt cx="842553" cy="3486866"/>
          </a:xfrm>
        </p:grpSpPr>
        <p:sp>
          <p:nvSpPr>
            <p:cNvPr id="2161" name="Google Shape;2161;p161"/>
            <p:cNvSpPr/>
            <p:nvPr/>
          </p:nvSpPr>
          <p:spPr>
            <a:xfrm>
              <a:off x="1859083" y="2339433"/>
              <a:ext cx="152328" cy="3486866"/>
            </a:xfrm>
            <a:prstGeom prst="rightBracket">
              <a:avLst>
                <a:gd fmla="val 0" name="adj"/>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29">
                <a:solidFill>
                  <a:schemeClr val="dk1"/>
                </a:solidFill>
                <a:latin typeface="Quattrocento Sans"/>
                <a:ea typeface="Quattrocento Sans"/>
                <a:cs typeface="Quattrocento Sans"/>
                <a:sym typeface="Quattrocento Sans"/>
              </a:endParaRPr>
            </a:p>
          </p:txBody>
        </p:sp>
        <p:cxnSp>
          <p:nvCxnSpPr>
            <p:cNvPr id="2162" name="Google Shape;2162;p161"/>
            <p:cNvCxnSpPr/>
            <p:nvPr/>
          </p:nvCxnSpPr>
          <p:spPr>
            <a:xfrm>
              <a:off x="2011411" y="4023870"/>
              <a:ext cx="690225" cy="0"/>
            </a:xfrm>
            <a:prstGeom prst="straightConnector1">
              <a:avLst/>
            </a:prstGeom>
            <a:noFill/>
            <a:ln cap="flat" cmpd="sng" w="12700">
              <a:solidFill>
                <a:schemeClr val="dk2"/>
              </a:solidFill>
              <a:prstDash val="solid"/>
              <a:round/>
              <a:headEnd len="sm" w="sm" type="none"/>
              <a:tailEnd len="med" w="med" type="triangle"/>
            </a:ln>
          </p:spPr>
        </p:cxnSp>
      </p:grpSp>
      <p:cxnSp>
        <p:nvCxnSpPr>
          <p:cNvPr id="2163" name="Google Shape;2163;p161"/>
          <p:cNvCxnSpPr/>
          <p:nvPr/>
        </p:nvCxnSpPr>
        <p:spPr>
          <a:xfrm>
            <a:off x="4405265" y="3787793"/>
            <a:ext cx="0" cy="314928"/>
          </a:xfrm>
          <a:prstGeom prst="straightConnector1">
            <a:avLst/>
          </a:prstGeom>
          <a:noFill/>
          <a:ln cap="flat" cmpd="sng" w="12700">
            <a:solidFill>
              <a:schemeClr val="dk2"/>
            </a:solidFill>
            <a:prstDash val="solid"/>
            <a:round/>
            <a:headEnd len="sm" w="sm" type="none"/>
            <a:tailEnd len="sm" w="sm" type="none"/>
          </a:ln>
        </p:spPr>
      </p:cxnSp>
      <p:cxnSp>
        <p:nvCxnSpPr>
          <p:cNvPr id="2164" name="Google Shape;2164;p161"/>
          <p:cNvCxnSpPr/>
          <p:nvPr/>
        </p:nvCxnSpPr>
        <p:spPr>
          <a:xfrm>
            <a:off x="4405265" y="3787793"/>
            <a:ext cx="0" cy="314928"/>
          </a:xfrm>
          <a:prstGeom prst="straightConnector1">
            <a:avLst/>
          </a:prstGeom>
          <a:noFill/>
          <a:ln cap="flat" cmpd="sng" w="12700">
            <a:solidFill>
              <a:schemeClr val="dk2"/>
            </a:solidFill>
            <a:prstDash val="solid"/>
            <a:round/>
            <a:headEnd len="sm" w="sm" type="none"/>
            <a:tailEnd len="sm" w="sm" type="none"/>
          </a:ln>
        </p:spPr>
      </p:cxnSp>
      <p:cxnSp>
        <p:nvCxnSpPr>
          <p:cNvPr id="2165" name="Google Shape;2165;p161"/>
          <p:cNvCxnSpPr/>
          <p:nvPr/>
        </p:nvCxnSpPr>
        <p:spPr>
          <a:xfrm>
            <a:off x="6047357" y="3945256"/>
            <a:ext cx="319297" cy="0"/>
          </a:xfrm>
          <a:prstGeom prst="straightConnector1">
            <a:avLst/>
          </a:prstGeom>
          <a:noFill/>
          <a:ln cap="flat" cmpd="sng" w="12700">
            <a:solidFill>
              <a:schemeClr val="dk2"/>
            </a:solidFill>
            <a:prstDash val="solid"/>
            <a:round/>
            <a:headEnd len="sm" w="sm" type="none"/>
            <a:tailEnd len="med" w="med" type="triangle"/>
          </a:ln>
        </p:spPr>
      </p:cxnSp>
      <p:grpSp>
        <p:nvGrpSpPr>
          <p:cNvPr id="2166" name="Google Shape;2166;p161"/>
          <p:cNvGrpSpPr/>
          <p:nvPr/>
        </p:nvGrpSpPr>
        <p:grpSpPr>
          <a:xfrm>
            <a:off x="7860580" y="2831978"/>
            <a:ext cx="472097" cy="1883493"/>
            <a:chOff x="8018200" y="2888268"/>
            <a:chExt cx="481564" cy="1921261"/>
          </a:xfrm>
        </p:grpSpPr>
        <p:sp>
          <p:nvSpPr>
            <p:cNvPr id="2167" name="Google Shape;2167;p161"/>
            <p:cNvSpPr/>
            <p:nvPr/>
          </p:nvSpPr>
          <p:spPr>
            <a:xfrm rot="10800000">
              <a:off x="8287289" y="2888268"/>
              <a:ext cx="209260" cy="1921261"/>
            </a:xfrm>
            <a:prstGeom prst="rightBracket">
              <a:avLst>
                <a:gd fmla="val 0" name="adj"/>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29">
                <a:solidFill>
                  <a:schemeClr val="dk1"/>
                </a:solidFill>
                <a:latin typeface="Quattrocento Sans"/>
                <a:ea typeface="Quattrocento Sans"/>
                <a:cs typeface="Quattrocento Sans"/>
                <a:sym typeface="Quattrocento Sans"/>
              </a:endParaRPr>
            </a:p>
          </p:txBody>
        </p:sp>
        <p:cxnSp>
          <p:nvCxnSpPr>
            <p:cNvPr id="2168" name="Google Shape;2168;p161"/>
            <p:cNvCxnSpPr/>
            <p:nvPr/>
          </p:nvCxnSpPr>
          <p:spPr>
            <a:xfrm>
              <a:off x="8018200" y="4023870"/>
              <a:ext cx="481564" cy="0"/>
            </a:xfrm>
            <a:prstGeom prst="straightConnector1">
              <a:avLst/>
            </a:prstGeom>
            <a:noFill/>
            <a:ln cap="flat" cmpd="sng" w="12700">
              <a:solidFill>
                <a:schemeClr val="dk2"/>
              </a:solidFill>
              <a:prstDash val="solid"/>
              <a:round/>
              <a:headEnd len="sm" w="sm" type="none"/>
              <a:tailEnd len="med" w="med" type="triangle"/>
            </a:ln>
          </p:spPr>
        </p:cxnSp>
      </p:grpSp>
      <p:grpSp>
        <p:nvGrpSpPr>
          <p:cNvPr id="2169" name="Google Shape;2169;p161"/>
          <p:cNvGrpSpPr/>
          <p:nvPr/>
        </p:nvGrpSpPr>
        <p:grpSpPr>
          <a:xfrm>
            <a:off x="9419136" y="2831978"/>
            <a:ext cx="472097" cy="1883493"/>
            <a:chOff x="9608009" y="2888268"/>
            <a:chExt cx="481564" cy="1921261"/>
          </a:xfrm>
        </p:grpSpPr>
        <p:sp>
          <p:nvSpPr>
            <p:cNvPr id="2170" name="Google Shape;2170;p161"/>
            <p:cNvSpPr/>
            <p:nvPr/>
          </p:nvSpPr>
          <p:spPr>
            <a:xfrm rot="10800000">
              <a:off x="9877098" y="2888268"/>
              <a:ext cx="209260" cy="1921261"/>
            </a:xfrm>
            <a:prstGeom prst="rightBracket">
              <a:avLst>
                <a:gd fmla="val 0" name="adj"/>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29">
                <a:solidFill>
                  <a:schemeClr val="dk1"/>
                </a:solidFill>
                <a:latin typeface="Quattrocento Sans"/>
                <a:ea typeface="Quattrocento Sans"/>
                <a:cs typeface="Quattrocento Sans"/>
                <a:sym typeface="Quattrocento Sans"/>
              </a:endParaRPr>
            </a:p>
          </p:txBody>
        </p:sp>
        <p:cxnSp>
          <p:nvCxnSpPr>
            <p:cNvPr id="2171" name="Google Shape;2171;p161"/>
            <p:cNvCxnSpPr/>
            <p:nvPr/>
          </p:nvCxnSpPr>
          <p:spPr>
            <a:xfrm>
              <a:off x="9608009" y="4023870"/>
              <a:ext cx="481564" cy="0"/>
            </a:xfrm>
            <a:prstGeom prst="straightConnector1">
              <a:avLst/>
            </a:prstGeom>
            <a:noFill/>
            <a:ln cap="flat" cmpd="sng" w="12700">
              <a:solidFill>
                <a:schemeClr val="dk2"/>
              </a:solidFill>
              <a:prstDash val="solid"/>
              <a:round/>
              <a:headEnd len="sm" w="sm" type="none"/>
              <a:tailEnd len="med" w="med" type="triangle"/>
            </a:ln>
          </p:spPr>
        </p:cxnSp>
      </p:gr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39"/>
                                        </p:tgtEl>
                                        <p:attrNameLst>
                                          <p:attrName>style.visibility</p:attrName>
                                        </p:attrNameLst>
                                      </p:cBhvr>
                                      <p:to>
                                        <p:strVal val="visible"/>
                                      </p:to>
                                    </p:set>
                                    <p:animEffect filter="fade" transition="in">
                                      <p:cBhvr>
                                        <p:cTn dur="500"/>
                                        <p:tgtEl>
                                          <p:spTgt spid="203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160"/>
                                        </p:tgtEl>
                                        <p:attrNameLst>
                                          <p:attrName>style.visibility</p:attrName>
                                        </p:attrNameLst>
                                      </p:cBhvr>
                                      <p:to>
                                        <p:strVal val="visible"/>
                                      </p:to>
                                    </p:set>
                                    <p:animEffect filter="fade" transition="in">
                                      <p:cBhvr>
                                        <p:cTn dur="500"/>
                                        <p:tgtEl>
                                          <p:spTgt spid="216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036"/>
                                        </p:tgtEl>
                                        <p:attrNameLst>
                                          <p:attrName>style.visibility</p:attrName>
                                        </p:attrNameLst>
                                      </p:cBhvr>
                                      <p:to>
                                        <p:strVal val="visible"/>
                                      </p:to>
                                    </p:set>
                                    <p:animEffect filter="fade" transition="in">
                                      <p:cBhvr>
                                        <p:cTn dur="500"/>
                                        <p:tgtEl>
                                          <p:spTgt spid="2036"/>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060"/>
                                        </p:tgtEl>
                                        <p:attrNameLst>
                                          <p:attrName>style.visibility</p:attrName>
                                        </p:attrNameLst>
                                      </p:cBhvr>
                                      <p:to>
                                        <p:strVal val="visible"/>
                                      </p:to>
                                    </p:set>
                                    <p:animEffect filter="fade" transition="in">
                                      <p:cBhvr>
                                        <p:cTn dur="500"/>
                                        <p:tgtEl>
                                          <p:spTgt spid="206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164"/>
                                        </p:tgtEl>
                                        <p:attrNameLst>
                                          <p:attrName>style.visibility</p:attrName>
                                        </p:attrNameLst>
                                      </p:cBhvr>
                                      <p:to>
                                        <p:strVal val="visible"/>
                                      </p:to>
                                    </p:set>
                                    <p:animEffect filter="fade" transition="in">
                                      <p:cBhvr>
                                        <p:cTn dur="500"/>
                                        <p:tgtEl>
                                          <p:spTgt spid="2164"/>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163"/>
                                        </p:tgtEl>
                                        <p:attrNameLst>
                                          <p:attrName>style.visibility</p:attrName>
                                        </p:attrNameLst>
                                      </p:cBhvr>
                                      <p:to>
                                        <p:strVal val="visible"/>
                                      </p:to>
                                    </p:set>
                                    <p:animEffect filter="fade" transition="in">
                                      <p:cBhvr>
                                        <p:cTn dur="500"/>
                                        <p:tgtEl>
                                          <p:spTgt spid="2163"/>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136"/>
                                        </p:tgtEl>
                                        <p:attrNameLst>
                                          <p:attrName>style.visibility</p:attrName>
                                        </p:attrNameLst>
                                      </p:cBhvr>
                                      <p:to>
                                        <p:strVal val="visible"/>
                                      </p:to>
                                    </p:set>
                                    <p:animEffect filter="fade" transition="in">
                                      <p:cBhvr>
                                        <p:cTn dur="500"/>
                                        <p:tgtEl>
                                          <p:spTgt spid="2136"/>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165"/>
                                        </p:tgtEl>
                                        <p:attrNameLst>
                                          <p:attrName>style.visibility</p:attrName>
                                        </p:attrNameLst>
                                      </p:cBhvr>
                                      <p:to>
                                        <p:strVal val="visible"/>
                                      </p:to>
                                    </p:set>
                                    <p:animEffect filter="fade" transition="in">
                                      <p:cBhvr>
                                        <p:cTn dur="500"/>
                                        <p:tgtEl>
                                          <p:spTgt spid="2165"/>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115"/>
                                        </p:tgtEl>
                                        <p:attrNameLst>
                                          <p:attrName>style.visibility</p:attrName>
                                        </p:attrNameLst>
                                      </p:cBhvr>
                                      <p:to>
                                        <p:strVal val="visible"/>
                                      </p:to>
                                    </p:set>
                                    <p:animEffect filter="fade" transition="in">
                                      <p:cBhvr>
                                        <p:cTn dur="500"/>
                                        <p:tgtEl>
                                          <p:spTgt spid="2115"/>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2166"/>
                                        </p:tgtEl>
                                        <p:attrNameLst>
                                          <p:attrName>style.visibility</p:attrName>
                                        </p:attrNameLst>
                                      </p:cBhvr>
                                      <p:to>
                                        <p:strVal val="visible"/>
                                      </p:to>
                                    </p:set>
                                    <p:animEffect filter="fade" transition="in">
                                      <p:cBhvr>
                                        <p:cTn dur="500"/>
                                        <p:tgtEl>
                                          <p:spTgt spid="2166"/>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071"/>
                                        </p:tgtEl>
                                        <p:attrNameLst>
                                          <p:attrName>style.visibility</p:attrName>
                                        </p:attrNameLst>
                                      </p:cBhvr>
                                      <p:to>
                                        <p:strVal val="visible"/>
                                      </p:to>
                                    </p:set>
                                    <p:animEffect filter="fade" transition="in">
                                      <p:cBhvr>
                                        <p:cTn dur="500"/>
                                        <p:tgtEl>
                                          <p:spTgt spid="2071"/>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2169"/>
                                        </p:tgtEl>
                                        <p:attrNameLst>
                                          <p:attrName>style.visibility</p:attrName>
                                        </p:attrNameLst>
                                      </p:cBhvr>
                                      <p:to>
                                        <p:strVal val="visible"/>
                                      </p:to>
                                    </p:set>
                                    <p:animEffect filter="fade" transition="in">
                                      <p:cBhvr>
                                        <p:cTn dur="500"/>
                                        <p:tgtEl>
                                          <p:spTgt spid="2169"/>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2151"/>
                                        </p:tgtEl>
                                        <p:attrNameLst>
                                          <p:attrName>style.visibility</p:attrName>
                                        </p:attrNameLst>
                                      </p:cBhvr>
                                      <p:to>
                                        <p:strVal val="visible"/>
                                      </p:to>
                                    </p:set>
                                    <p:animEffect filter="fade" transition="in">
                                      <p:cBhvr>
                                        <p:cTn dur="500"/>
                                        <p:tgtEl>
                                          <p:spTgt spid="21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6" name="Shape 2176"/>
        <p:cNvGrpSpPr/>
        <p:nvPr/>
      </p:nvGrpSpPr>
      <p:grpSpPr>
        <a:xfrm>
          <a:off x="0" y="0"/>
          <a:ext cx="0" cy="0"/>
          <a:chOff x="0" y="0"/>
          <a:chExt cx="0" cy="0"/>
        </a:xfrm>
      </p:grpSpPr>
      <p:sp>
        <p:nvSpPr>
          <p:cNvPr id="2177" name="Google Shape;2177;p162"/>
          <p:cNvSpPr txBox="1"/>
          <p:nvPr>
            <p:ph type="title"/>
          </p:nvPr>
        </p:nvSpPr>
        <p:spPr>
          <a:xfrm>
            <a:off x="323575" y="61075"/>
            <a:ext cx="7416300" cy="900300"/>
          </a:xfrm>
          <a:prstGeom prst="rect">
            <a:avLst/>
          </a:prstGeom>
          <a:noFill/>
          <a:ln>
            <a:noFill/>
          </a:ln>
        </p:spPr>
        <p:txBody>
          <a:bodyPr anchorCtr="0" anchor="t" bIns="0" lIns="0" spcFirstLastPara="1" rIns="0" wrap="square" tIns="164575">
            <a:noAutofit/>
          </a:bodyPr>
          <a:lstStyle/>
          <a:p>
            <a:pPr indent="0" lvl="0" marL="0" rtl="0" algn="l">
              <a:lnSpc>
                <a:spcPct val="90000"/>
              </a:lnSpc>
              <a:spcBef>
                <a:spcPts val="0"/>
              </a:spcBef>
              <a:spcAft>
                <a:spcPts val="0"/>
              </a:spcAft>
              <a:buClr>
                <a:srgbClr val="000000"/>
              </a:buClr>
              <a:buSzPts val="3700"/>
              <a:buFont typeface="Quattrocento Sans"/>
              <a:buNone/>
            </a:pPr>
            <a:r>
              <a:rPr b="1" lang="en-US" sz="4500">
                <a:latin typeface="Calibri"/>
                <a:ea typeface="Calibri"/>
                <a:cs typeface="Calibri"/>
                <a:sym typeface="Calibri"/>
              </a:rPr>
              <a:t>Deployment workflow</a:t>
            </a:r>
            <a:endParaRPr b="1" sz="4500">
              <a:latin typeface="Calibri"/>
              <a:ea typeface="Calibri"/>
              <a:cs typeface="Calibri"/>
              <a:sym typeface="Calibri"/>
            </a:endParaRPr>
          </a:p>
        </p:txBody>
      </p:sp>
      <p:pic>
        <p:nvPicPr>
          <p:cNvPr id="2178" name="Google Shape;2178;p162"/>
          <p:cNvPicPr preferRelativeResize="0"/>
          <p:nvPr/>
        </p:nvPicPr>
        <p:blipFill>
          <a:blip r:embed="rId3">
            <a:alphaModFix/>
          </a:blip>
          <a:stretch>
            <a:fillRect/>
          </a:stretch>
        </p:blipFill>
        <p:spPr>
          <a:xfrm>
            <a:off x="634788" y="1722051"/>
            <a:ext cx="10935124" cy="3779050"/>
          </a:xfrm>
          <a:prstGeom prst="rect">
            <a:avLst/>
          </a:prstGeom>
          <a:noFill/>
          <a:ln>
            <a:noFill/>
          </a:ln>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3" name="Shape 2183"/>
        <p:cNvGrpSpPr/>
        <p:nvPr/>
      </p:nvGrpSpPr>
      <p:grpSpPr>
        <a:xfrm>
          <a:off x="0" y="0"/>
          <a:ext cx="0" cy="0"/>
          <a:chOff x="0" y="0"/>
          <a:chExt cx="0" cy="0"/>
        </a:xfrm>
      </p:grpSpPr>
      <p:sp>
        <p:nvSpPr>
          <p:cNvPr id="2184" name="Google Shape;2184;p163"/>
          <p:cNvSpPr txBox="1"/>
          <p:nvPr>
            <p:ph type="title"/>
          </p:nvPr>
        </p:nvSpPr>
        <p:spPr>
          <a:xfrm>
            <a:off x="274425" y="61075"/>
            <a:ext cx="11123100" cy="900300"/>
          </a:xfrm>
          <a:prstGeom prst="rect">
            <a:avLst/>
          </a:prstGeom>
          <a:noFill/>
          <a:ln>
            <a:noFill/>
          </a:ln>
        </p:spPr>
        <p:txBody>
          <a:bodyPr anchorCtr="0" anchor="t" bIns="0" lIns="0" spcFirstLastPara="1" rIns="0" wrap="square" tIns="164575">
            <a:noAutofit/>
          </a:bodyPr>
          <a:lstStyle/>
          <a:p>
            <a:pPr indent="0" lvl="0" marL="0" rtl="0" algn="l">
              <a:lnSpc>
                <a:spcPct val="90000"/>
              </a:lnSpc>
              <a:spcBef>
                <a:spcPts val="0"/>
              </a:spcBef>
              <a:spcAft>
                <a:spcPts val="0"/>
              </a:spcAft>
              <a:buClr>
                <a:srgbClr val="000000"/>
              </a:buClr>
              <a:buSzPts val="3700"/>
              <a:buFont typeface="Quattrocento Sans"/>
              <a:buNone/>
            </a:pPr>
            <a:r>
              <a:rPr b="1" lang="en-US" sz="4500">
                <a:latin typeface="Calibri"/>
                <a:ea typeface="Calibri"/>
                <a:cs typeface="Calibri"/>
                <a:sym typeface="Calibri"/>
              </a:rPr>
              <a:t>Deployment into a CI/CD workflow</a:t>
            </a:r>
            <a:endParaRPr b="1" sz="4500">
              <a:latin typeface="Calibri"/>
              <a:ea typeface="Calibri"/>
              <a:cs typeface="Calibri"/>
              <a:sym typeface="Calibri"/>
            </a:endParaRPr>
          </a:p>
        </p:txBody>
      </p:sp>
      <p:pic>
        <p:nvPicPr>
          <p:cNvPr id="2185" name="Google Shape;2185;p163"/>
          <p:cNvPicPr preferRelativeResize="0"/>
          <p:nvPr/>
        </p:nvPicPr>
        <p:blipFill>
          <a:blip r:embed="rId3">
            <a:alphaModFix/>
          </a:blip>
          <a:stretch>
            <a:fillRect/>
          </a:stretch>
        </p:blipFill>
        <p:spPr>
          <a:xfrm>
            <a:off x="1960075" y="1203325"/>
            <a:ext cx="7935340" cy="5492401"/>
          </a:xfrm>
          <a:prstGeom prst="rect">
            <a:avLst/>
          </a:prstGeom>
          <a:noFill/>
          <a:ln>
            <a:noFill/>
          </a:ln>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0" name="Shape 2190"/>
        <p:cNvGrpSpPr/>
        <p:nvPr/>
      </p:nvGrpSpPr>
      <p:grpSpPr>
        <a:xfrm>
          <a:off x="0" y="0"/>
          <a:ext cx="0" cy="0"/>
          <a:chOff x="0" y="0"/>
          <a:chExt cx="0" cy="0"/>
        </a:xfrm>
      </p:grpSpPr>
      <p:sp>
        <p:nvSpPr>
          <p:cNvPr id="2191" name="Google Shape;2191;p164"/>
          <p:cNvSpPr txBox="1"/>
          <p:nvPr>
            <p:ph type="title"/>
          </p:nvPr>
        </p:nvSpPr>
        <p:spPr>
          <a:xfrm>
            <a:off x="274025" y="150600"/>
            <a:ext cx="10657500" cy="1052700"/>
          </a:xfrm>
          <a:prstGeom prst="rect">
            <a:avLst/>
          </a:prstGeom>
          <a:noFill/>
          <a:ln>
            <a:noFill/>
          </a:ln>
        </p:spPr>
        <p:txBody>
          <a:bodyPr anchorCtr="0" anchor="t" bIns="0" lIns="0" spcFirstLastPara="1" rIns="0" wrap="square" tIns="164575">
            <a:noAutofit/>
          </a:bodyPr>
          <a:lstStyle/>
          <a:p>
            <a:pPr indent="0" lvl="0" marL="0" rtl="0" algn="l">
              <a:lnSpc>
                <a:spcPct val="90000"/>
              </a:lnSpc>
              <a:spcBef>
                <a:spcPts val="0"/>
              </a:spcBef>
              <a:spcAft>
                <a:spcPts val="0"/>
              </a:spcAft>
              <a:buClr>
                <a:srgbClr val="000000"/>
              </a:buClr>
              <a:buSzPts val="3700"/>
              <a:buFont typeface="Quattrocento Sans"/>
              <a:buNone/>
            </a:pPr>
            <a:r>
              <a:rPr b="1" lang="en-US" sz="4500">
                <a:latin typeface="Calibri"/>
                <a:ea typeface="Calibri"/>
                <a:cs typeface="Calibri"/>
                <a:sym typeface="Calibri"/>
              </a:rPr>
              <a:t>Deployment into a CI/CD workflow</a:t>
            </a:r>
            <a:endParaRPr b="1" sz="4500">
              <a:latin typeface="Calibri"/>
              <a:ea typeface="Calibri"/>
              <a:cs typeface="Calibri"/>
              <a:sym typeface="Calibri"/>
            </a:endParaRPr>
          </a:p>
        </p:txBody>
      </p:sp>
      <p:pic>
        <p:nvPicPr>
          <p:cNvPr id="2192" name="Google Shape;2192;p164"/>
          <p:cNvPicPr preferRelativeResize="0"/>
          <p:nvPr/>
        </p:nvPicPr>
        <p:blipFill>
          <a:blip r:embed="rId3">
            <a:alphaModFix/>
          </a:blip>
          <a:stretch>
            <a:fillRect/>
          </a:stretch>
        </p:blipFill>
        <p:spPr>
          <a:xfrm>
            <a:off x="1960075" y="1203325"/>
            <a:ext cx="7935340" cy="5492401"/>
          </a:xfrm>
          <a:prstGeom prst="rect">
            <a:avLst/>
          </a:prstGeom>
          <a:noFill/>
          <a:ln>
            <a:noFill/>
          </a:ln>
        </p:spPr>
      </p:pic>
    </p:spTree>
  </p:cSld>
  <p:clrMapOvr>
    <a:masterClrMapping/>
  </p:clrMapOvr>
  <p:transition>
    <p:fade/>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7" name="Shape 2197"/>
        <p:cNvGrpSpPr/>
        <p:nvPr/>
      </p:nvGrpSpPr>
      <p:grpSpPr>
        <a:xfrm>
          <a:off x="0" y="0"/>
          <a:ext cx="0" cy="0"/>
          <a:chOff x="0" y="0"/>
          <a:chExt cx="0" cy="0"/>
        </a:xfrm>
      </p:grpSpPr>
      <p:sp>
        <p:nvSpPr>
          <p:cNvPr id="2198" name="Google Shape;2198;p165"/>
          <p:cNvSpPr txBox="1"/>
          <p:nvPr>
            <p:ph type="title"/>
          </p:nvPr>
        </p:nvSpPr>
        <p:spPr>
          <a:xfrm>
            <a:off x="228600" y="82550"/>
            <a:ext cx="9828900" cy="844500"/>
          </a:xfrm>
          <a:prstGeom prst="rect">
            <a:avLst/>
          </a:prstGeom>
          <a:noFill/>
          <a:ln>
            <a:noFill/>
          </a:ln>
        </p:spPr>
        <p:txBody>
          <a:bodyPr anchorCtr="0" anchor="t" bIns="0" lIns="0" spcFirstLastPara="1" rIns="0" wrap="square" tIns="164575">
            <a:noAutofit/>
          </a:bodyPr>
          <a:lstStyle/>
          <a:p>
            <a:pPr indent="0" lvl="0" marL="0" rtl="0" algn="l">
              <a:lnSpc>
                <a:spcPct val="90000"/>
              </a:lnSpc>
              <a:spcBef>
                <a:spcPts val="0"/>
              </a:spcBef>
              <a:spcAft>
                <a:spcPts val="0"/>
              </a:spcAft>
              <a:buClr>
                <a:srgbClr val="000000"/>
              </a:buClr>
              <a:buSzPts val="3700"/>
              <a:buFont typeface="Quattrocento Sans"/>
              <a:buNone/>
            </a:pPr>
            <a:r>
              <a:rPr b="1" lang="en-US" sz="4500">
                <a:latin typeface="Calibri"/>
                <a:ea typeface="Calibri"/>
                <a:cs typeface="Calibri"/>
                <a:sym typeface="Calibri"/>
              </a:rPr>
              <a:t>Deployments to Compute Targets</a:t>
            </a:r>
            <a:endParaRPr b="1" sz="4500">
              <a:latin typeface="Calibri"/>
              <a:ea typeface="Calibri"/>
              <a:cs typeface="Calibri"/>
              <a:sym typeface="Calibri"/>
            </a:endParaRPr>
          </a:p>
        </p:txBody>
      </p:sp>
      <p:pic>
        <p:nvPicPr>
          <p:cNvPr id="2199" name="Google Shape;2199;p165"/>
          <p:cNvPicPr preferRelativeResize="0"/>
          <p:nvPr/>
        </p:nvPicPr>
        <p:blipFill>
          <a:blip r:embed="rId3">
            <a:alphaModFix/>
          </a:blip>
          <a:stretch>
            <a:fillRect/>
          </a:stretch>
        </p:blipFill>
        <p:spPr>
          <a:xfrm>
            <a:off x="152400" y="1772275"/>
            <a:ext cx="11887199" cy="3837926"/>
          </a:xfrm>
          <a:prstGeom prst="rect">
            <a:avLst/>
          </a:prstGeom>
          <a:noFill/>
          <a:ln>
            <a:noFill/>
          </a:ln>
        </p:spPr>
      </p:pic>
    </p:spTree>
  </p:cSld>
  <p:clrMapOvr>
    <a:masterClrMapping/>
  </p:clrMapOvr>
  <p:transition>
    <p:fade/>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207" name="Shape 2207"/>
        <p:cNvGrpSpPr/>
        <p:nvPr/>
      </p:nvGrpSpPr>
      <p:grpSpPr>
        <a:xfrm>
          <a:off x="0" y="0"/>
          <a:ext cx="0" cy="0"/>
          <a:chOff x="0" y="0"/>
          <a:chExt cx="0" cy="0"/>
        </a:xfrm>
      </p:grpSpPr>
      <p:sp>
        <p:nvSpPr>
          <p:cNvPr id="2208" name="Google Shape;2208;p166"/>
          <p:cNvSpPr txBox="1"/>
          <p:nvPr>
            <p:ph type="title"/>
          </p:nvPr>
        </p:nvSpPr>
        <p:spPr>
          <a:xfrm>
            <a:off x="434975" y="1557825"/>
            <a:ext cx="9658200" cy="32238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3600"/>
              <a:buFont typeface="Quattrocento Sans"/>
              <a:buNone/>
            </a:pPr>
            <a:r>
              <a:rPr lang="en-US" sz="2400">
                <a:latin typeface="Calibri"/>
                <a:ea typeface="Calibri"/>
                <a:cs typeface="Calibri"/>
                <a:sym typeface="Calibri"/>
              </a:rPr>
              <a:t>Azure Machine Learning with Azure Databricks</a:t>
            </a:r>
            <a:br>
              <a:rPr lang="en-US" sz="2400">
                <a:latin typeface="Calibri"/>
                <a:ea typeface="Calibri"/>
                <a:cs typeface="Calibri"/>
                <a:sym typeface="Calibri"/>
              </a:rPr>
            </a:br>
            <a:r>
              <a:rPr lang="en-US" sz="2400" u="sng">
                <a:solidFill>
                  <a:schemeClr val="hlink"/>
                </a:solidFill>
                <a:latin typeface="Calibri"/>
                <a:ea typeface="Calibri"/>
                <a:cs typeface="Calibri"/>
                <a:sym typeface="Calibri"/>
                <a:hlinkClick r:id="rId3"/>
              </a:rPr>
              <a:t>https://aka.ms/aml-notebook-databricks-e2e</a:t>
            </a:r>
            <a:r>
              <a:rPr lang="en-US" sz="2400">
                <a:latin typeface="Calibri"/>
                <a:ea typeface="Calibri"/>
                <a:cs typeface="Calibri"/>
                <a:sym typeface="Calibri"/>
              </a:rPr>
              <a:t> </a:t>
            </a:r>
            <a:br>
              <a:rPr lang="en-US" sz="2400">
                <a:latin typeface="Calibri"/>
                <a:ea typeface="Calibri"/>
                <a:cs typeface="Calibri"/>
                <a:sym typeface="Calibri"/>
              </a:rPr>
            </a:br>
            <a:br>
              <a:rPr lang="en-US" sz="2400">
                <a:latin typeface="Calibri"/>
                <a:ea typeface="Calibri"/>
                <a:cs typeface="Calibri"/>
                <a:sym typeface="Calibri"/>
              </a:rPr>
            </a:br>
            <a:r>
              <a:rPr lang="en-US" sz="2400">
                <a:latin typeface="Calibri"/>
                <a:ea typeface="Calibri"/>
                <a:cs typeface="Calibri"/>
                <a:sym typeface="Calibri"/>
              </a:rPr>
              <a:t>Azure Notebooks</a:t>
            </a:r>
            <a:br>
              <a:rPr lang="en-US" sz="2400">
                <a:latin typeface="Calibri"/>
                <a:ea typeface="Calibri"/>
                <a:cs typeface="Calibri"/>
                <a:sym typeface="Calibri"/>
              </a:rPr>
            </a:br>
            <a:r>
              <a:rPr lang="en-US" sz="2400" u="sng">
                <a:solidFill>
                  <a:schemeClr val="hlink"/>
                </a:solidFill>
                <a:latin typeface="Calibri"/>
                <a:ea typeface="Calibri"/>
                <a:cs typeface="Calibri"/>
                <a:sym typeface="Calibri"/>
                <a:hlinkClick r:id="rId4"/>
              </a:rPr>
              <a:t>https://notebooks.azure.com/azureml/projects/azureml-getting-started</a:t>
            </a:r>
            <a:r>
              <a:rPr lang="en-US" sz="2400">
                <a:latin typeface="Calibri"/>
                <a:ea typeface="Calibri"/>
                <a:cs typeface="Calibri"/>
                <a:sym typeface="Calibri"/>
              </a:rPr>
              <a:t> </a:t>
            </a:r>
            <a:br>
              <a:rPr lang="en-US" sz="2400">
                <a:latin typeface="Calibri"/>
                <a:ea typeface="Calibri"/>
                <a:cs typeface="Calibri"/>
                <a:sym typeface="Calibri"/>
              </a:rPr>
            </a:br>
            <a:br>
              <a:rPr lang="en-US" sz="2400">
                <a:latin typeface="Calibri"/>
                <a:ea typeface="Calibri"/>
                <a:cs typeface="Calibri"/>
                <a:sym typeface="Calibri"/>
              </a:rPr>
            </a:br>
            <a:r>
              <a:rPr lang="en-US" sz="2400">
                <a:latin typeface="Calibri"/>
                <a:ea typeface="Calibri"/>
                <a:cs typeface="Calibri"/>
                <a:sym typeface="Calibri"/>
              </a:rPr>
              <a:t>Azure ML Docs  </a:t>
            </a:r>
            <a:br>
              <a:rPr lang="en-US" sz="2400">
                <a:latin typeface="Calibri"/>
                <a:ea typeface="Calibri"/>
                <a:cs typeface="Calibri"/>
                <a:sym typeface="Calibri"/>
              </a:rPr>
            </a:br>
            <a:r>
              <a:rPr lang="en-US" sz="2400" u="sng">
                <a:solidFill>
                  <a:schemeClr val="hlink"/>
                </a:solidFill>
                <a:latin typeface="Calibri"/>
                <a:ea typeface="Calibri"/>
                <a:cs typeface="Calibri"/>
                <a:sym typeface="Calibri"/>
                <a:hlinkClick r:id="rId5"/>
              </a:rPr>
              <a:t>https://docs.microsoft.com/en-us/azure/machine-learning/service/</a:t>
            </a:r>
            <a:r>
              <a:rPr lang="en-US" sz="2400">
                <a:latin typeface="Calibri"/>
                <a:ea typeface="Calibri"/>
                <a:cs typeface="Calibri"/>
                <a:sym typeface="Calibri"/>
              </a:rPr>
              <a:t>  </a:t>
            </a:r>
            <a:endParaRPr sz="2400">
              <a:latin typeface="Calibri"/>
              <a:ea typeface="Calibri"/>
              <a:cs typeface="Calibri"/>
              <a:sym typeface="Calibri"/>
            </a:endParaRPr>
          </a:p>
        </p:txBody>
      </p:sp>
      <p:sp>
        <p:nvSpPr>
          <p:cNvPr id="2209" name="Google Shape;2209;p166"/>
          <p:cNvSpPr txBox="1"/>
          <p:nvPr>
            <p:ph type="title"/>
          </p:nvPr>
        </p:nvSpPr>
        <p:spPr>
          <a:xfrm>
            <a:off x="319475" y="74400"/>
            <a:ext cx="9828900" cy="1004100"/>
          </a:xfrm>
          <a:prstGeom prst="rect">
            <a:avLst/>
          </a:prstGeom>
          <a:noFill/>
          <a:ln>
            <a:noFill/>
          </a:ln>
        </p:spPr>
        <p:txBody>
          <a:bodyPr anchorCtr="0" anchor="t" bIns="0" lIns="0" spcFirstLastPara="1" rIns="0" wrap="square" tIns="164575">
            <a:noAutofit/>
          </a:bodyPr>
          <a:lstStyle/>
          <a:p>
            <a:pPr indent="0" lvl="0" marL="0" rtl="0" algn="l">
              <a:lnSpc>
                <a:spcPct val="90000"/>
              </a:lnSpc>
              <a:spcBef>
                <a:spcPts val="0"/>
              </a:spcBef>
              <a:spcAft>
                <a:spcPts val="0"/>
              </a:spcAft>
              <a:buClr>
                <a:srgbClr val="000000"/>
              </a:buClr>
              <a:buSzPts val="3700"/>
              <a:buFont typeface="Quattrocento Sans"/>
              <a:buNone/>
            </a:pPr>
            <a:r>
              <a:rPr lang="en-US" sz="4500">
                <a:latin typeface="Calibri"/>
                <a:ea typeface="Calibri"/>
                <a:cs typeface="Calibri"/>
                <a:sym typeface="Calibri"/>
              </a:rPr>
              <a:t>Workshop/Demo – AML SDK</a:t>
            </a:r>
            <a:endParaRPr b="1" sz="4500">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03" name="Shape 1003"/>
        <p:cNvGrpSpPr/>
        <p:nvPr/>
      </p:nvGrpSpPr>
      <p:grpSpPr>
        <a:xfrm>
          <a:off x="0" y="0"/>
          <a:ext cx="0" cy="0"/>
          <a:chOff x="0" y="0"/>
          <a:chExt cx="0" cy="0"/>
        </a:xfrm>
      </p:grpSpPr>
      <p:sp>
        <p:nvSpPr>
          <p:cNvPr id="1004" name="Google Shape;1004;p131"/>
          <p:cNvSpPr txBox="1"/>
          <p:nvPr>
            <p:ph type="title"/>
          </p:nvPr>
        </p:nvSpPr>
        <p:spPr>
          <a:xfrm>
            <a:off x="585225" y="2667996"/>
            <a:ext cx="6400800" cy="8664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Custom AI</a:t>
            </a:r>
            <a:endParaRPr sz="4500">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3" name="Shape 2213"/>
        <p:cNvGrpSpPr/>
        <p:nvPr/>
      </p:nvGrpSpPr>
      <p:grpSpPr>
        <a:xfrm>
          <a:off x="0" y="0"/>
          <a:ext cx="0" cy="0"/>
          <a:chOff x="0" y="0"/>
          <a:chExt cx="0" cy="0"/>
        </a:xfrm>
      </p:grpSpPr>
      <p:sp>
        <p:nvSpPr>
          <p:cNvPr id="2214" name="Google Shape;2214;p167"/>
          <p:cNvSpPr txBox="1"/>
          <p:nvPr/>
        </p:nvSpPr>
        <p:spPr>
          <a:xfrm>
            <a:off x="634226" y="4579940"/>
            <a:ext cx="954813" cy="21544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696969"/>
              </a:buClr>
              <a:buSzPts val="1600"/>
              <a:buFont typeface="Quattrocento Sans"/>
              <a:buNone/>
            </a:pPr>
            <a:r>
              <a:rPr i="0" lang="en-US" sz="2000" u="none" cap="none" strike="noStrike">
                <a:solidFill>
                  <a:srgbClr val="696969"/>
                </a:solidFill>
                <a:latin typeface="Calibri"/>
                <a:ea typeface="Calibri"/>
                <a:cs typeface="Calibri"/>
                <a:sym typeface="Calibri"/>
              </a:rPr>
              <a:t>Prepare Data</a:t>
            </a:r>
            <a:endParaRPr sz="2000">
              <a:latin typeface="Calibri"/>
              <a:ea typeface="Calibri"/>
              <a:cs typeface="Calibri"/>
              <a:sym typeface="Calibri"/>
            </a:endParaRPr>
          </a:p>
        </p:txBody>
      </p:sp>
      <p:sp>
        <p:nvSpPr>
          <p:cNvPr id="2215" name="Google Shape;2215;p167"/>
          <p:cNvSpPr txBox="1"/>
          <p:nvPr/>
        </p:nvSpPr>
        <p:spPr>
          <a:xfrm>
            <a:off x="6390117" y="4472219"/>
            <a:ext cx="1642230" cy="43088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696969"/>
              </a:buClr>
              <a:buSzPts val="1600"/>
              <a:buFont typeface="Quattrocento Sans"/>
              <a:buNone/>
            </a:pPr>
            <a:r>
              <a:rPr i="0" lang="en-US" sz="2000" u="none" cap="none" strike="noStrike">
                <a:solidFill>
                  <a:srgbClr val="696969"/>
                </a:solidFill>
                <a:latin typeface="Calibri"/>
                <a:ea typeface="Calibri"/>
                <a:cs typeface="Calibri"/>
                <a:sym typeface="Calibri"/>
              </a:rPr>
              <a:t>Register and Manage Model</a:t>
            </a:r>
            <a:endParaRPr sz="2000">
              <a:latin typeface="Calibri"/>
              <a:ea typeface="Calibri"/>
              <a:cs typeface="Calibri"/>
              <a:sym typeface="Calibri"/>
            </a:endParaRPr>
          </a:p>
        </p:txBody>
      </p:sp>
      <p:sp>
        <p:nvSpPr>
          <p:cNvPr id="2216" name="Google Shape;2216;p167"/>
          <p:cNvSpPr txBox="1"/>
          <p:nvPr/>
        </p:nvSpPr>
        <p:spPr>
          <a:xfrm>
            <a:off x="4653768" y="4579940"/>
            <a:ext cx="1366656" cy="73866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696969"/>
              </a:buClr>
              <a:buSzPts val="1600"/>
              <a:buFont typeface="Quattrocento Sans"/>
              <a:buNone/>
            </a:pPr>
            <a:r>
              <a:rPr i="0" lang="en-US" sz="2000" u="none" cap="none" strike="noStrike">
                <a:solidFill>
                  <a:srgbClr val="696969"/>
                </a:solidFill>
                <a:latin typeface="Calibri"/>
                <a:ea typeface="Calibri"/>
                <a:cs typeface="Calibri"/>
                <a:sym typeface="Calibri"/>
              </a:rPr>
              <a:t>Train &amp; Test Model (Manual or Automated)</a:t>
            </a:r>
            <a:endParaRPr sz="2000">
              <a:latin typeface="Calibri"/>
              <a:ea typeface="Calibri"/>
              <a:cs typeface="Calibri"/>
              <a:sym typeface="Calibri"/>
            </a:endParaRPr>
          </a:p>
        </p:txBody>
      </p:sp>
      <p:sp>
        <p:nvSpPr>
          <p:cNvPr id="2217" name="Google Shape;2217;p167"/>
          <p:cNvSpPr txBox="1"/>
          <p:nvPr/>
        </p:nvSpPr>
        <p:spPr>
          <a:xfrm>
            <a:off x="8654132" y="4579940"/>
            <a:ext cx="857735" cy="21544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696969"/>
              </a:buClr>
              <a:buSzPts val="1600"/>
              <a:buFont typeface="Quattrocento Sans"/>
              <a:buNone/>
            </a:pPr>
            <a:r>
              <a:rPr i="0" lang="en-US" sz="2000" u="none" cap="none" strike="noStrike">
                <a:solidFill>
                  <a:srgbClr val="696969"/>
                </a:solidFill>
                <a:latin typeface="Calibri"/>
                <a:ea typeface="Calibri"/>
                <a:cs typeface="Calibri"/>
                <a:sym typeface="Calibri"/>
              </a:rPr>
              <a:t>Build Image</a:t>
            </a:r>
            <a:endParaRPr sz="2000">
              <a:latin typeface="Calibri"/>
              <a:ea typeface="Calibri"/>
              <a:cs typeface="Calibri"/>
              <a:sym typeface="Calibri"/>
            </a:endParaRPr>
          </a:p>
        </p:txBody>
      </p:sp>
      <p:grpSp>
        <p:nvGrpSpPr>
          <p:cNvPr id="2218" name="Google Shape;2218;p167"/>
          <p:cNvGrpSpPr/>
          <p:nvPr/>
        </p:nvGrpSpPr>
        <p:grpSpPr>
          <a:xfrm>
            <a:off x="2680133" y="2458196"/>
            <a:ext cx="1158799" cy="1323807"/>
            <a:chOff x="2365095" y="3432183"/>
            <a:chExt cx="1158799" cy="1323807"/>
          </a:xfrm>
        </p:grpSpPr>
        <p:pic>
          <p:nvPicPr>
            <p:cNvPr id="2219" name="Google Shape;2219;p167"/>
            <p:cNvPicPr preferRelativeResize="0"/>
            <p:nvPr/>
          </p:nvPicPr>
          <p:blipFill rotWithShape="1">
            <a:blip r:embed="rId3">
              <a:alphaModFix/>
            </a:blip>
            <a:srcRect b="0" l="0" r="0" t="0"/>
            <a:stretch/>
          </p:blipFill>
          <p:spPr>
            <a:xfrm>
              <a:off x="2655552" y="3432183"/>
              <a:ext cx="570675" cy="659228"/>
            </a:xfrm>
            <a:prstGeom prst="rect">
              <a:avLst/>
            </a:prstGeom>
            <a:noFill/>
            <a:ln>
              <a:noFill/>
            </a:ln>
          </p:spPr>
        </p:pic>
        <p:pic>
          <p:nvPicPr>
            <p:cNvPr descr="https://ih1.redbubble.net/image.361353434.1330/flat,800x800,075,f.jpg" id="2220" name="Google Shape;2220;p167"/>
            <p:cNvPicPr preferRelativeResize="0"/>
            <p:nvPr/>
          </p:nvPicPr>
          <p:blipFill rotWithShape="1">
            <a:blip r:embed="rId4">
              <a:alphaModFix/>
            </a:blip>
            <a:srcRect b="0" l="0" r="0" t="0"/>
            <a:stretch/>
          </p:blipFill>
          <p:spPr>
            <a:xfrm>
              <a:off x="2365095" y="4354756"/>
              <a:ext cx="1158799" cy="401234"/>
            </a:xfrm>
            <a:prstGeom prst="rect">
              <a:avLst/>
            </a:prstGeom>
            <a:noFill/>
            <a:ln>
              <a:noFill/>
            </a:ln>
          </p:spPr>
        </p:pic>
        <p:sp>
          <p:nvSpPr>
            <p:cNvPr id="2221" name="Google Shape;2221;p167"/>
            <p:cNvSpPr txBox="1"/>
            <p:nvPr/>
          </p:nvSpPr>
          <p:spPr>
            <a:xfrm>
              <a:off x="2451670" y="3894286"/>
              <a:ext cx="966883" cy="538833"/>
            </a:xfrm>
            <a:prstGeom prst="rect">
              <a:avLst/>
            </a:prstGeom>
            <a:noFill/>
            <a:ln>
              <a:noFill/>
            </a:ln>
          </p:spPr>
          <p:txBody>
            <a:bodyPr anchorCtr="0" anchor="t" bIns="143350" lIns="179200" spcFirstLastPara="1" rIns="179200" wrap="square" tIns="143350">
              <a:noAutofit/>
            </a:bodyPr>
            <a:lstStyle/>
            <a:p>
              <a:pPr indent="0" lvl="0" marL="0" marR="0" rtl="0" algn="ctr">
                <a:lnSpc>
                  <a:spcPct val="90000"/>
                </a:lnSpc>
                <a:spcBef>
                  <a:spcPts val="0"/>
                </a:spcBef>
                <a:spcAft>
                  <a:spcPts val="0"/>
                </a:spcAft>
                <a:buClr>
                  <a:srgbClr val="0078D7"/>
                </a:buClr>
                <a:buSzPts val="1800"/>
                <a:buFont typeface="Quattrocento Sans"/>
                <a:buNone/>
              </a:pPr>
              <a:r>
                <a:rPr b="0" i="0" lang="en-US" sz="1800" u="none" cap="none" strike="noStrike">
                  <a:solidFill>
                    <a:srgbClr val="0078D7"/>
                  </a:solidFill>
                  <a:latin typeface="Quattrocento Sans"/>
                  <a:ea typeface="Quattrocento Sans"/>
                  <a:cs typeface="Quattrocento Sans"/>
                  <a:sym typeface="Quattrocento Sans"/>
                </a:rPr>
                <a:t>…</a:t>
              </a:r>
              <a:endParaRPr/>
            </a:p>
          </p:txBody>
        </p:sp>
      </p:grpSp>
      <p:sp>
        <p:nvSpPr>
          <p:cNvPr id="2222" name="Google Shape;2222;p167"/>
          <p:cNvSpPr txBox="1"/>
          <p:nvPr/>
        </p:nvSpPr>
        <p:spPr>
          <a:xfrm>
            <a:off x="2472668" y="4472219"/>
            <a:ext cx="1544005" cy="43088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696969"/>
              </a:buClr>
              <a:buSzPts val="1600"/>
              <a:buFont typeface="Quattrocento Sans"/>
              <a:buNone/>
            </a:pPr>
            <a:r>
              <a:rPr i="0" lang="en-US" sz="2000" u="none" cap="none" strike="noStrike">
                <a:solidFill>
                  <a:srgbClr val="696969"/>
                </a:solidFill>
                <a:latin typeface="Calibri"/>
                <a:ea typeface="Calibri"/>
                <a:cs typeface="Calibri"/>
                <a:sym typeface="Calibri"/>
              </a:rPr>
              <a:t>Build model </a:t>
            </a:r>
            <a:br>
              <a:rPr i="0" lang="en-US" sz="2000" u="none" cap="none" strike="noStrike">
                <a:solidFill>
                  <a:srgbClr val="696969"/>
                </a:solidFill>
                <a:latin typeface="Calibri"/>
                <a:ea typeface="Calibri"/>
                <a:cs typeface="Calibri"/>
                <a:sym typeface="Calibri"/>
              </a:rPr>
            </a:br>
            <a:r>
              <a:rPr i="0" lang="en-US" sz="2000" u="none" cap="none" strike="noStrike">
                <a:solidFill>
                  <a:srgbClr val="696969"/>
                </a:solidFill>
                <a:latin typeface="Calibri"/>
                <a:ea typeface="Calibri"/>
                <a:cs typeface="Calibri"/>
                <a:sym typeface="Calibri"/>
              </a:rPr>
              <a:t>(your favorite IDE)</a:t>
            </a:r>
            <a:endParaRPr sz="2000">
              <a:latin typeface="Calibri"/>
              <a:ea typeface="Calibri"/>
              <a:cs typeface="Calibri"/>
              <a:sym typeface="Calibri"/>
            </a:endParaRPr>
          </a:p>
        </p:txBody>
      </p:sp>
      <p:sp>
        <p:nvSpPr>
          <p:cNvPr id="2223" name="Google Shape;2223;p167"/>
          <p:cNvSpPr txBox="1"/>
          <p:nvPr/>
        </p:nvSpPr>
        <p:spPr>
          <a:xfrm>
            <a:off x="10375197" y="4472219"/>
            <a:ext cx="1115562" cy="1231106"/>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696969"/>
              </a:buClr>
              <a:buSzPts val="1600"/>
              <a:buFont typeface="Quattrocento Sans"/>
              <a:buNone/>
            </a:pPr>
            <a:r>
              <a:rPr i="0" lang="en-US" sz="2000" u="none" cap="none" strike="noStrike">
                <a:solidFill>
                  <a:srgbClr val="696969"/>
                </a:solidFill>
                <a:latin typeface="Calibri"/>
                <a:ea typeface="Calibri"/>
                <a:cs typeface="Calibri"/>
                <a:sym typeface="Calibri"/>
              </a:rPr>
              <a:t>Deploy </a:t>
            </a:r>
            <a:r>
              <a:rPr lang="en-US" sz="2000">
                <a:solidFill>
                  <a:srgbClr val="696969"/>
                </a:solidFill>
                <a:latin typeface="Calibri"/>
                <a:ea typeface="Calibri"/>
                <a:cs typeface="Calibri"/>
                <a:sym typeface="Calibri"/>
              </a:rPr>
              <a:t>A</a:t>
            </a:r>
            <a:r>
              <a:rPr i="0" lang="en-US" sz="2000" u="none" cap="none" strike="noStrike">
                <a:solidFill>
                  <a:srgbClr val="696969"/>
                </a:solidFill>
                <a:latin typeface="Calibri"/>
                <a:ea typeface="Calibri"/>
                <a:cs typeface="Calibri"/>
                <a:sym typeface="Calibri"/>
              </a:rPr>
              <a:t> Scalable Service &amp;</a:t>
            </a:r>
            <a:endParaRPr sz="2000">
              <a:latin typeface="Calibri"/>
              <a:ea typeface="Calibri"/>
              <a:cs typeface="Calibri"/>
              <a:sym typeface="Calibri"/>
            </a:endParaRPr>
          </a:p>
          <a:p>
            <a:pPr indent="0" lvl="0" marL="0" marR="0" rtl="0" algn="ctr">
              <a:lnSpc>
                <a:spcPct val="100000"/>
              </a:lnSpc>
              <a:spcBef>
                <a:spcPts val="0"/>
              </a:spcBef>
              <a:spcAft>
                <a:spcPts val="0"/>
              </a:spcAft>
              <a:buClr>
                <a:srgbClr val="696969"/>
              </a:buClr>
              <a:buSzPts val="1600"/>
              <a:buFont typeface="Quattrocento Sans"/>
              <a:buNone/>
            </a:pPr>
            <a:r>
              <a:rPr i="0" lang="en-US" sz="2000" u="none" cap="none" strike="noStrike">
                <a:solidFill>
                  <a:srgbClr val="696969"/>
                </a:solidFill>
                <a:latin typeface="Calibri"/>
                <a:ea typeface="Calibri"/>
                <a:cs typeface="Calibri"/>
                <a:sym typeface="Calibri"/>
              </a:rPr>
              <a:t>Monitor Model</a:t>
            </a:r>
            <a:endParaRPr sz="2000">
              <a:latin typeface="Calibri"/>
              <a:ea typeface="Calibri"/>
              <a:cs typeface="Calibri"/>
              <a:sym typeface="Calibri"/>
            </a:endParaRPr>
          </a:p>
        </p:txBody>
      </p:sp>
      <p:sp>
        <p:nvSpPr>
          <p:cNvPr id="2224" name="Google Shape;2224;p167"/>
          <p:cNvSpPr/>
          <p:nvPr/>
        </p:nvSpPr>
        <p:spPr>
          <a:xfrm>
            <a:off x="679425" y="1074628"/>
            <a:ext cx="950400" cy="430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96969"/>
              </a:buClr>
              <a:buSzPts val="2000"/>
              <a:buFont typeface="Quattrocento Sans"/>
              <a:buNone/>
            </a:pPr>
            <a:r>
              <a:rPr b="1" i="0" lang="en-US" sz="2000" u="none" cap="none" strike="noStrike">
                <a:solidFill>
                  <a:srgbClr val="696969"/>
                </a:solidFill>
                <a:latin typeface="Calibri"/>
                <a:ea typeface="Calibri"/>
                <a:cs typeface="Calibri"/>
                <a:sym typeface="Calibri"/>
              </a:rPr>
              <a:t>Prepare</a:t>
            </a:r>
            <a:endParaRPr sz="2000">
              <a:latin typeface="Calibri"/>
              <a:ea typeface="Calibri"/>
              <a:cs typeface="Calibri"/>
              <a:sym typeface="Calibri"/>
            </a:endParaRPr>
          </a:p>
        </p:txBody>
      </p:sp>
      <p:cxnSp>
        <p:nvCxnSpPr>
          <p:cNvPr id="2225" name="Google Shape;2225;p167"/>
          <p:cNvCxnSpPr/>
          <p:nvPr/>
        </p:nvCxnSpPr>
        <p:spPr>
          <a:xfrm flipH="1" rot="10800000">
            <a:off x="2023783" y="1117603"/>
            <a:ext cx="2225" cy="1477807"/>
          </a:xfrm>
          <a:prstGeom prst="straightConnector1">
            <a:avLst/>
          </a:prstGeom>
          <a:noFill/>
          <a:ln cap="flat" cmpd="sng" w="9525">
            <a:solidFill>
              <a:schemeClr val="accent5"/>
            </a:solidFill>
            <a:prstDash val="dash"/>
            <a:round/>
            <a:headEnd len="sm" w="sm" type="none"/>
            <a:tailEnd len="sm" w="sm" type="none"/>
          </a:ln>
        </p:spPr>
      </p:cxnSp>
      <p:cxnSp>
        <p:nvCxnSpPr>
          <p:cNvPr id="2226" name="Google Shape;2226;p167"/>
          <p:cNvCxnSpPr/>
          <p:nvPr/>
        </p:nvCxnSpPr>
        <p:spPr>
          <a:xfrm rot="10800000">
            <a:off x="7211232" y="1117600"/>
            <a:ext cx="0" cy="1273279"/>
          </a:xfrm>
          <a:prstGeom prst="straightConnector1">
            <a:avLst/>
          </a:prstGeom>
          <a:noFill/>
          <a:ln cap="flat" cmpd="sng" w="9525">
            <a:solidFill>
              <a:schemeClr val="accent5"/>
            </a:solidFill>
            <a:prstDash val="dash"/>
            <a:round/>
            <a:headEnd len="sm" w="sm" type="none"/>
            <a:tailEnd len="sm" w="sm" type="none"/>
          </a:ln>
        </p:spPr>
      </p:cxnSp>
      <p:cxnSp>
        <p:nvCxnSpPr>
          <p:cNvPr id="2227" name="Google Shape;2227;p167"/>
          <p:cNvCxnSpPr/>
          <p:nvPr/>
        </p:nvCxnSpPr>
        <p:spPr>
          <a:xfrm rot="10800000">
            <a:off x="7211232" y="3506718"/>
            <a:ext cx="0" cy="771771"/>
          </a:xfrm>
          <a:prstGeom prst="straightConnector1">
            <a:avLst/>
          </a:prstGeom>
          <a:noFill/>
          <a:ln cap="flat" cmpd="sng" w="9525">
            <a:solidFill>
              <a:schemeClr val="accent5"/>
            </a:solidFill>
            <a:prstDash val="dash"/>
            <a:round/>
            <a:headEnd len="sm" w="sm" type="none"/>
            <a:tailEnd len="sm" w="sm" type="none"/>
          </a:ln>
        </p:spPr>
      </p:cxnSp>
      <p:sp>
        <p:nvSpPr>
          <p:cNvPr id="2228" name="Google Shape;2228;p167"/>
          <p:cNvSpPr/>
          <p:nvPr/>
        </p:nvSpPr>
        <p:spPr>
          <a:xfrm>
            <a:off x="2026000" y="1144143"/>
            <a:ext cx="5185200" cy="307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96969"/>
              </a:buClr>
              <a:buSzPts val="2000"/>
              <a:buFont typeface="Quattrocento Sans"/>
              <a:buNone/>
            </a:pPr>
            <a:r>
              <a:rPr b="1" i="0" lang="en-US" sz="2000" u="none" cap="none" strike="noStrike">
                <a:solidFill>
                  <a:srgbClr val="696969"/>
                </a:solidFill>
                <a:latin typeface="Calibri"/>
                <a:ea typeface="Calibri"/>
                <a:cs typeface="Calibri"/>
                <a:sym typeface="Calibri"/>
              </a:rPr>
              <a:t>Experiment</a:t>
            </a:r>
            <a:endParaRPr sz="2000">
              <a:latin typeface="Calibri"/>
              <a:ea typeface="Calibri"/>
              <a:cs typeface="Calibri"/>
              <a:sym typeface="Calibri"/>
            </a:endParaRPr>
          </a:p>
        </p:txBody>
      </p:sp>
      <p:sp>
        <p:nvSpPr>
          <p:cNvPr id="2229" name="Google Shape;2229;p167"/>
          <p:cNvSpPr/>
          <p:nvPr/>
        </p:nvSpPr>
        <p:spPr>
          <a:xfrm>
            <a:off x="7211225" y="1136885"/>
            <a:ext cx="4518000" cy="307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96969"/>
              </a:buClr>
              <a:buSzPts val="2000"/>
              <a:buFont typeface="Quattrocento Sans"/>
              <a:buNone/>
            </a:pPr>
            <a:r>
              <a:rPr b="1" i="0" lang="en-US" sz="2000" u="none" cap="none" strike="noStrike">
                <a:solidFill>
                  <a:srgbClr val="696969"/>
                </a:solidFill>
                <a:latin typeface="Calibri"/>
                <a:ea typeface="Calibri"/>
                <a:cs typeface="Calibri"/>
                <a:sym typeface="Calibri"/>
              </a:rPr>
              <a:t>Deploy</a:t>
            </a:r>
            <a:endParaRPr sz="2000">
              <a:latin typeface="Calibri"/>
              <a:ea typeface="Calibri"/>
              <a:cs typeface="Calibri"/>
              <a:sym typeface="Calibri"/>
            </a:endParaRPr>
          </a:p>
        </p:txBody>
      </p:sp>
      <p:grpSp>
        <p:nvGrpSpPr>
          <p:cNvPr id="2230" name="Google Shape;2230;p167"/>
          <p:cNvGrpSpPr/>
          <p:nvPr/>
        </p:nvGrpSpPr>
        <p:grpSpPr>
          <a:xfrm>
            <a:off x="786487" y="2145402"/>
            <a:ext cx="731519" cy="1548710"/>
            <a:chOff x="786487" y="2167872"/>
            <a:chExt cx="731519" cy="1548710"/>
          </a:xfrm>
        </p:grpSpPr>
        <p:pic>
          <p:nvPicPr>
            <p:cNvPr id="2231" name="Google Shape;2231;p167"/>
            <p:cNvPicPr preferRelativeResize="0"/>
            <p:nvPr/>
          </p:nvPicPr>
          <p:blipFill rotWithShape="1">
            <a:blip r:embed="rId5">
              <a:alphaModFix/>
            </a:blip>
            <a:srcRect b="0" l="0" r="0" t="0"/>
            <a:stretch/>
          </p:blipFill>
          <p:spPr>
            <a:xfrm>
              <a:off x="786487" y="2167872"/>
              <a:ext cx="731519" cy="731519"/>
            </a:xfrm>
            <a:prstGeom prst="rect">
              <a:avLst/>
            </a:prstGeom>
            <a:noFill/>
            <a:ln>
              <a:noFill/>
            </a:ln>
          </p:spPr>
        </p:pic>
        <p:grpSp>
          <p:nvGrpSpPr>
            <p:cNvPr id="2232" name="Google Shape;2232;p167"/>
            <p:cNvGrpSpPr/>
            <p:nvPr/>
          </p:nvGrpSpPr>
          <p:grpSpPr>
            <a:xfrm>
              <a:off x="874823" y="3099963"/>
              <a:ext cx="554846" cy="616619"/>
              <a:chOff x="2924028" y="5536385"/>
              <a:chExt cx="554846" cy="616619"/>
            </a:xfrm>
          </p:grpSpPr>
          <p:sp>
            <p:nvSpPr>
              <p:cNvPr id="2233" name="Google Shape;2233;p167"/>
              <p:cNvSpPr/>
              <p:nvPr/>
            </p:nvSpPr>
            <p:spPr>
              <a:xfrm>
                <a:off x="2924955" y="5536385"/>
                <a:ext cx="553919" cy="312541"/>
              </a:xfrm>
              <a:custGeom>
                <a:rect b="b" l="l" r="r" t="t"/>
                <a:pathLst>
                  <a:path extrusionOk="0" h="157123" w="278466">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Quattrocento Sans"/>
                  <a:buNone/>
                </a:pPr>
                <a:r>
                  <a:t/>
                </a:r>
                <a:endParaRPr b="0" i="0" sz="1100" u="none" cap="none" strike="noStrike">
                  <a:solidFill>
                    <a:srgbClr val="505050"/>
                  </a:solidFill>
                  <a:latin typeface="Quattrocento Sans"/>
                  <a:ea typeface="Quattrocento Sans"/>
                  <a:cs typeface="Quattrocento Sans"/>
                  <a:sym typeface="Quattrocento Sans"/>
                </a:endParaRPr>
              </a:p>
            </p:txBody>
          </p:sp>
          <p:sp>
            <p:nvSpPr>
              <p:cNvPr id="2234" name="Google Shape;2234;p167"/>
              <p:cNvSpPr/>
              <p:nvPr/>
            </p:nvSpPr>
            <p:spPr>
              <a:xfrm>
                <a:off x="2924336" y="5843249"/>
                <a:ext cx="553919" cy="210423"/>
              </a:xfrm>
              <a:custGeom>
                <a:rect b="b" l="l" r="r" t="t"/>
                <a:pathLst>
                  <a:path extrusionOk="0" h="105786" w="27846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Quattrocento Sans"/>
                  <a:buNone/>
                </a:pPr>
                <a:r>
                  <a:t/>
                </a:r>
                <a:endParaRPr b="0" i="0" sz="1100" u="none" cap="none" strike="noStrike">
                  <a:solidFill>
                    <a:srgbClr val="505050"/>
                  </a:solidFill>
                  <a:latin typeface="Quattrocento Sans"/>
                  <a:ea typeface="Quattrocento Sans"/>
                  <a:cs typeface="Quattrocento Sans"/>
                  <a:sym typeface="Quattrocento Sans"/>
                </a:endParaRPr>
              </a:p>
            </p:txBody>
          </p:sp>
          <p:sp>
            <p:nvSpPr>
              <p:cNvPr id="2235" name="Google Shape;2235;p167"/>
              <p:cNvSpPr/>
              <p:nvPr/>
            </p:nvSpPr>
            <p:spPr>
              <a:xfrm>
                <a:off x="3199749" y="5896164"/>
                <a:ext cx="278506" cy="256840"/>
              </a:xfrm>
              <a:custGeom>
                <a:rect b="b" l="l" r="r" t="t"/>
                <a:pathLst>
                  <a:path extrusionOk="0" h="129121" w="14001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solidFill>
                <a:srgbClr val="0070C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Quattrocento Sans"/>
                  <a:buNone/>
                </a:pPr>
                <a:r>
                  <a:t/>
                </a:r>
                <a:endParaRPr b="0" i="0" sz="1100" u="none" cap="none" strike="noStrike">
                  <a:solidFill>
                    <a:srgbClr val="505050"/>
                  </a:solidFill>
                  <a:latin typeface="Quattrocento Sans"/>
                  <a:ea typeface="Quattrocento Sans"/>
                  <a:cs typeface="Quattrocento Sans"/>
                  <a:sym typeface="Quattrocento Sans"/>
                </a:endParaRPr>
              </a:p>
            </p:txBody>
          </p:sp>
          <p:sp>
            <p:nvSpPr>
              <p:cNvPr id="2236" name="Google Shape;2236;p167"/>
              <p:cNvSpPr/>
              <p:nvPr/>
            </p:nvSpPr>
            <p:spPr>
              <a:xfrm>
                <a:off x="3199131" y="5691930"/>
                <a:ext cx="278506" cy="256840"/>
              </a:xfrm>
              <a:custGeom>
                <a:rect b="b" l="l" r="r" t="t"/>
                <a:pathLst>
                  <a:path extrusionOk="0" h="129121" w="14001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solidFill>
                <a:srgbClr val="0070C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Quattrocento Sans"/>
                  <a:buNone/>
                </a:pPr>
                <a:r>
                  <a:t/>
                </a:r>
                <a:endParaRPr b="0" i="0" sz="1100" u="none" cap="none" strike="noStrike">
                  <a:solidFill>
                    <a:srgbClr val="505050"/>
                  </a:solidFill>
                  <a:latin typeface="Quattrocento Sans"/>
                  <a:ea typeface="Quattrocento Sans"/>
                  <a:cs typeface="Quattrocento Sans"/>
                  <a:sym typeface="Quattrocento Sans"/>
                </a:endParaRPr>
              </a:p>
            </p:txBody>
          </p:sp>
          <p:sp>
            <p:nvSpPr>
              <p:cNvPr id="2237" name="Google Shape;2237;p167"/>
              <p:cNvSpPr/>
              <p:nvPr/>
            </p:nvSpPr>
            <p:spPr>
              <a:xfrm>
                <a:off x="2924028" y="5896164"/>
                <a:ext cx="278506" cy="256840"/>
              </a:xfrm>
              <a:custGeom>
                <a:rect b="b" l="l" r="r" t="t"/>
                <a:pathLst>
                  <a:path extrusionOk="0" h="129121" w="14001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solidFill>
                <a:srgbClr val="005A9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Quattrocento Sans"/>
                  <a:buNone/>
                </a:pPr>
                <a:r>
                  <a:t/>
                </a:r>
                <a:endParaRPr b="0" i="0" sz="1100" u="none" cap="none" strike="noStrike">
                  <a:solidFill>
                    <a:srgbClr val="505050"/>
                  </a:solidFill>
                  <a:latin typeface="Quattrocento Sans"/>
                  <a:ea typeface="Quattrocento Sans"/>
                  <a:cs typeface="Quattrocento Sans"/>
                  <a:sym typeface="Quattrocento Sans"/>
                </a:endParaRPr>
              </a:p>
            </p:txBody>
          </p:sp>
          <p:sp>
            <p:nvSpPr>
              <p:cNvPr id="2238" name="Google Shape;2238;p167"/>
              <p:cNvSpPr/>
              <p:nvPr/>
            </p:nvSpPr>
            <p:spPr>
              <a:xfrm>
                <a:off x="2924028" y="5692240"/>
                <a:ext cx="278506" cy="256840"/>
              </a:xfrm>
              <a:custGeom>
                <a:rect b="b" l="l" r="r" t="t"/>
                <a:pathLst>
                  <a:path extrusionOk="0" h="129121" w="14001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solidFill>
                <a:srgbClr val="005A9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Quattrocento Sans"/>
                  <a:buNone/>
                </a:pPr>
                <a:r>
                  <a:t/>
                </a:r>
                <a:endParaRPr b="0" i="0" sz="1100" u="none" cap="none" strike="noStrike">
                  <a:solidFill>
                    <a:srgbClr val="505050"/>
                  </a:solidFill>
                  <a:latin typeface="Quattrocento Sans"/>
                  <a:ea typeface="Quattrocento Sans"/>
                  <a:cs typeface="Quattrocento Sans"/>
                  <a:sym typeface="Quattrocento Sans"/>
                </a:endParaRPr>
              </a:p>
            </p:txBody>
          </p:sp>
        </p:grpSp>
      </p:grpSp>
      <p:sp>
        <p:nvSpPr>
          <p:cNvPr id="2239" name="Google Shape;2239;p167"/>
          <p:cNvSpPr/>
          <p:nvPr/>
        </p:nvSpPr>
        <p:spPr>
          <a:xfrm rot="-8100000">
            <a:off x="4318813" y="2840871"/>
            <a:ext cx="176425" cy="157772"/>
          </a:xfrm>
          <a:prstGeom prst="corner">
            <a:avLst>
              <a:gd fmla="val 10308" name="adj1"/>
              <a:gd fmla="val 9545" name="adj2"/>
            </a:avLst>
          </a:prstGeom>
          <a:solidFill>
            <a:schemeClr val="dk1">
              <a:alpha val="51764"/>
            </a:schemeClr>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2240" name="Google Shape;2240;p167"/>
          <p:cNvSpPr/>
          <p:nvPr/>
        </p:nvSpPr>
        <p:spPr>
          <a:xfrm rot="-8100000">
            <a:off x="1935571" y="2840871"/>
            <a:ext cx="176425" cy="157772"/>
          </a:xfrm>
          <a:prstGeom prst="corner">
            <a:avLst>
              <a:gd fmla="val 10308" name="adj1"/>
              <a:gd fmla="val 9545" name="adj2"/>
            </a:avLst>
          </a:prstGeom>
          <a:solidFill>
            <a:schemeClr val="dk1">
              <a:alpha val="51764"/>
            </a:schemeClr>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Quattrocento Sans"/>
              <a:ea typeface="Quattrocento Sans"/>
              <a:cs typeface="Quattrocento Sans"/>
              <a:sym typeface="Quattrocento Sans"/>
            </a:endParaRPr>
          </a:p>
        </p:txBody>
      </p:sp>
      <p:cxnSp>
        <p:nvCxnSpPr>
          <p:cNvPr id="2241" name="Google Shape;2241;p167"/>
          <p:cNvCxnSpPr/>
          <p:nvPr/>
        </p:nvCxnSpPr>
        <p:spPr>
          <a:xfrm rot="10800000">
            <a:off x="2026061" y="3285517"/>
            <a:ext cx="0" cy="992972"/>
          </a:xfrm>
          <a:prstGeom prst="straightConnector1">
            <a:avLst/>
          </a:prstGeom>
          <a:noFill/>
          <a:ln cap="flat" cmpd="sng" w="9525">
            <a:solidFill>
              <a:schemeClr val="accent5"/>
            </a:solidFill>
            <a:prstDash val="dash"/>
            <a:round/>
            <a:headEnd len="sm" w="sm" type="none"/>
            <a:tailEnd len="sm" w="sm" type="none"/>
          </a:ln>
        </p:spPr>
      </p:cxnSp>
      <p:sp>
        <p:nvSpPr>
          <p:cNvPr id="2242" name="Google Shape;2242;p167"/>
          <p:cNvSpPr/>
          <p:nvPr/>
        </p:nvSpPr>
        <p:spPr>
          <a:xfrm rot="-8100000">
            <a:off x="6068977" y="2840871"/>
            <a:ext cx="176425" cy="157772"/>
          </a:xfrm>
          <a:prstGeom prst="corner">
            <a:avLst>
              <a:gd fmla="val 10308" name="adj1"/>
              <a:gd fmla="val 9545" name="adj2"/>
            </a:avLst>
          </a:prstGeom>
          <a:solidFill>
            <a:schemeClr val="dk1">
              <a:alpha val="51764"/>
            </a:schemeClr>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2243" name="Google Shape;2243;p167"/>
          <p:cNvSpPr/>
          <p:nvPr/>
        </p:nvSpPr>
        <p:spPr>
          <a:xfrm rot="-8100000">
            <a:off x="8056312" y="2840871"/>
            <a:ext cx="176425" cy="157772"/>
          </a:xfrm>
          <a:prstGeom prst="corner">
            <a:avLst>
              <a:gd fmla="val 10308" name="adj1"/>
              <a:gd fmla="val 9545" name="adj2"/>
            </a:avLst>
          </a:prstGeom>
          <a:solidFill>
            <a:schemeClr val="dk1">
              <a:alpha val="51764"/>
            </a:schemeClr>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2244" name="Google Shape;2244;p167"/>
          <p:cNvSpPr/>
          <p:nvPr/>
        </p:nvSpPr>
        <p:spPr>
          <a:xfrm rot="-8100000">
            <a:off x="9930671" y="2840871"/>
            <a:ext cx="176425" cy="157772"/>
          </a:xfrm>
          <a:prstGeom prst="corner">
            <a:avLst>
              <a:gd fmla="val 10308" name="adj1"/>
              <a:gd fmla="val 9545" name="adj2"/>
            </a:avLst>
          </a:prstGeom>
          <a:solidFill>
            <a:schemeClr val="dk1">
              <a:alpha val="51764"/>
            </a:schemeClr>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Quattrocento Sans"/>
              <a:ea typeface="Quattrocento Sans"/>
              <a:cs typeface="Quattrocento Sans"/>
              <a:sym typeface="Quattrocento Sans"/>
            </a:endParaRPr>
          </a:p>
        </p:txBody>
      </p:sp>
      <p:grpSp>
        <p:nvGrpSpPr>
          <p:cNvPr id="2245" name="Google Shape;2245;p167"/>
          <p:cNvGrpSpPr/>
          <p:nvPr/>
        </p:nvGrpSpPr>
        <p:grpSpPr>
          <a:xfrm>
            <a:off x="4955326" y="1796609"/>
            <a:ext cx="763539" cy="2190774"/>
            <a:chOff x="4955326" y="1796609"/>
            <a:chExt cx="763539" cy="2190774"/>
          </a:xfrm>
        </p:grpSpPr>
        <p:cxnSp>
          <p:nvCxnSpPr>
            <p:cNvPr id="2246" name="Google Shape;2246;p167"/>
            <p:cNvCxnSpPr/>
            <p:nvPr/>
          </p:nvCxnSpPr>
          <p:spPr>
            <a:xfrm>
              <a:off x="5337096" y="2714118"/>
              <a:ext cx="0" cy="488671"/>
            </a:xfrm>
            <a:prstGeom prst="straightConnector1">
              <a:avLst/>
            </a:prstGeom>
            <a:noFill/>
            <a:ln cap="flat" cmpd="sng" w="41275">
              <a:solidFill>
                <a:schemeClr val="accent1"/>
              </a:solidFill>
              <a:prstDash val="dot"/>
              <a:round/>
              <a:headEnd len="med" w="med" type="triangle"/>
              <a:tailEnd len="med" w="med" type="triangle"/>
            </a:ln>
          </p:spPr>
        </p:cxnSp>
        <p:pic>
          <p:nvPicPr>
            <p:cNvPr id="2247" name="Google Shape;2247;p167"/>
            <p:cNvPicPr preferRelativeResize="0"/>
            <p:nvPr/>
          </p:nvPicPr>
          <p:blipFill rotWithShape="1">
            <a:blip r:embed="rId6">
              <a:alphaModFix/>
            </a:blip>
            <a:srcRect b="0" l="0" r="0" t="0"/>
            <a:stretch/>
          </p:blipFill>
          <p:spPr>
            <a:xfrm>
              <a:off x="4955326" y="1796609"/>
              <a:ext cx="763539" cy="735941"/>
            </a:xfrm>
            <a:prstGeom prst="rect">
              <a:avLst/>
            </a:prstGeom>
            <a:noFill/>
            <a:ln>
              <a:noFill/>
            </a:ln>
          </p:spPr>
        </p:pic>
        <p:pic>
          <p:nvPicPr>
            <p:cNvPr id="2248" name="Google Shape;2248;p167"/>
            <p:cNvPicPr preferRelativeResize="0"/>
            <p:nvPr/>
          </p:nvPicPr>
          <p:blipFill rotWithShape="1">
            <a:blip r:embed="rId7">
              <a:alphaModFix/>
            </a:blip>
            <a:srcRect b="0" l="0" r="0" t="0"/>
            <a:stretch/>
          </p:blipFill>
          <p:spPr>
            <a:xfrm>
              <a:off x="5035582" y="3384357"/>
              <a:ext cx="603026" cy="603026"/>
            </a:xfrm>
            <a:prstGeom prst="rect">
              <a:avLst/>
            </a:prstGeom>
            <a:noFill/>
            <a:ln>
              <a:noFill/>
            </a:ln>
          </p:spPr>
        </p:pic>
      </p:grpSp>
      <p:pic>
        <p:nvPicPr>
          <p:cNvPr id="2249" name="Google Shape;2249;p167"/>
          <p:cNvPicPr preferRelativeResize="0"/>
          <p:nvPr/>
        </p:nvPicPr>
        <p:blipFill rotWithShape="1">
          <a:blip r:embed="rId8">
            <a:alphaModFix/>
          </a:blip>
          <a:srcRect b="0" l="0" r="0" t="0"/>
          <a:stretch/>
        </p:blipFill>
        <p:spPr>
          <a:xfrm>
            <a:off x="6829591" y="2542909"/>
            <a:ext cx="755741" cy="737308"/>
          </a:xfrm>
          <a:prstGeom prst="rect">
            <a:avLst/>
          </a:prstGeom>
          <a:noFill/>
          <a:ln>
            <a:noFill/>
          </a:ln>
        </p:spPr>
      </p:pic>
      <p:pic>
        <p:nvPicPr>
          <p:cNvPr id="2250" name="Google Shape;2250;p167"/>
          <p:cNvPicPr preferRelativeResize="0"/>
          <p:nvPr/>
        </p:nvPicPr>
        <p:blipFill rotWithShape="1">
          <a:blip r:embed="rId9">
            <a:alphaModFix/>
          </a:blip>
          <a:srcRect b="0" l="0" r="0" t="0"/>
          <a:stretch/>
        </p:blipFill>
        <p:spPr>
          <a:xfrm>
            <a:off x="8756126" y="2551103"/>
            <a:ext cx="755741" cy="737308"/>
          </a:xfrm>
          <a:prstGeom prst="rect">
            <a:avLst/>
          </a:prstGeom>
          <a:noFill/>
          <a:ln>
            <a:noFill/>
          </a:ln>
        </p:spPr>
      </p:pic>
      <p:pic>
        <p:nvPicPr>
          <p:cNvPr id="2251" name="Google Shape;2251;p167"/>
          <p:cNvPicPr preferRelativeResize="0"/>
          <p:nvPr/>
        </p:nvPicPr>
        <p:blipFill rotWithShape="1">
          <a:blip r:embed="rId10">
            <a:alphaModFix/>
          </a:blip>
          <a:srcRect b="0" l="0" r="0" t="0"/>
          <a:stretch/>
        </p:blipFill>
        <p:spPr>
          <a:xfrm>
            <a:off x="10658605" y="2554239"/>
            <a:ext cx="737308" cy="737308"/>
          </a:xfrm>
          <a:prstGeom prst="rect">
            <a:avLst/>
          </a:prstGeom>
          <a:noFill/>
          <a:ln>
            <a:noFill/>
          </a:ln>
        </p:spPr>
      </p:pic>
      <p:sp>
        <p:nvSpPr>
          <p:cNvPr id="2252" name="Google Shape;2252;p167"/>
          <p:cNvSpPr/>
          <p:nvPr/>
        </p:nvSpPr>
        <p:spPr>
          <a:xfrm>
            <a:off x="273675" y="69075"/>
            <a:ext cx="10912200" cy="885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chemeClr val="dk1"/>
                </a:solidFill>
                <a:latin typeface="Calibri"/>
                <a:ea typeface="Calibri"/>
                <a:cs typeface="Calibri"/>
                <a:sym typeface="Calibri"/>
              </a:rPr>
              <a:t>Azure Machine Learning SDK (summary)</a:t>
            </a:r>
            <a:endParaRPr b="1" sz="4500">
              <a:latin typeface="Calibri"/>
              <a:ea typeface="Calibri"/>
              <a:cs typeface="Calibri"/>
              <a:sym typeface="Calibri"/>
            </a:endParaRPr>
          </a:p>
        </p:txBody>
      </p:sp>
      <p:pic>
        <p:nvPicPr>
          <p:cNvPr id="2253" name="Google Shape;2253;p167"/>
          <p:cNvPicPr preferRelativeResize="0"/>
          <p:nvPr/>
        </p:nvPicPr>
        <p:blipFill rotWithShape="1">
          <a:blip r:embed="rId11">
            <a:alphaModFix/>
          </a:blip>
          <a:srcRect b="0" l="0" r="0" t="0"/>
          <a:stretch/>
        </p:blipFill>
        <p:spPr>
          <a:xfrm>
            <a:off x="594146" y="3024978"/>
            <a:ext cx="1142184" cy="1009931"/>
          </a:xfrm>
          <a:prstGeom prst="rect">
            <a:avLst/>
          </a:prstGeom>
          <a:noFill/>
          <a:ln>
            <a:noFill/>
          </a:ln>
        </p:spPr>
      </p:pic>
      <p:pic>
        <p:nvPicPr>
          <p:cNvPr descr="A close up of a logo&#10;&#10;Description generated with very high confidence" id="2254" name="Google Shape;2254;p167"/>
          <p:cNvPicPr preferRelativeResize="0"/>
          <p:nvPr/>
        </p:nvPicPr>
        <p:blipFill rotWithShape="1">
          <a:blip r:embed="rId12">
            <a:alphaModFix/>
          </a:blip>
          <a:srcRect b="0" l="0" r="0" t="0"/>
          <a:stretch/>
        </p:blipFill>
        <p:spPr>
          <a:xfrm>
            <a:off x="402107" y="3077493"/>
            <a:ext cx="1410803" cy="885690"/>
          </a:xfrm>
          <a:prstGeom prst="rect">
            <a:avLst/>
          </a:prstGeom>
          <a:noFill/>
          <a:ln>
            <a:noFill/>
          </a:ln>
        </p:spPr>
      </p:pic>
      <p:pic>
        <p:nvPicPr>
          <p:cNvPr descr="A close up of a logo&#10;&#10;Description generated with very high confidence" id="2255" name="Google Shape;2255;p167"/>
          <p:cNvPicPr preferRelativeResize="0"/>
          <p:nvPr/>
        </p:nvPicPr>
        <p:blipFill rotWithShape="1">
          <a:blip r:embed="rId12">
            <a:alphaModFix/>
          </a:blip>
          <a:srcRect b="0" l="0" r="0" t="0"/>
          <a:stretch/>
        </p:blipFill>
        <p:spPr>
          <a:xfrm>
            <a:off x="2605870" y="1560775"/>
            <a:ext cx="1410803" cy="88569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9" name="Shape 2259"/>
        <p:cNvGrpSpPr/>
        <p:nvPr/>
      </p:nvGrpSpPr>
      <p:grpSpPr>
        <a:xfrm>
          <a:off x="0" y="0"/>
          <a:ext cx="0" cy="0"/>
          <a:chOff x="0" y="0"/>
          <a:chExt cx="0" cy="0"/>
        </a:xfrm>
      </p:grpSpPr>
      <p:sp>
        <p:nvSpPr>
          <p:cNvPr id="2260" name="Google Shape;2260;p168"/>
          <p:cNvSpPr txBox="1"/>
          <p:nvPr>
            <p:ph type="title"/>
          </p:nvPr>
        </p:nvSpPr>
        <p:spPr>
          <a:xfrm>
            <a:off x="585225" y="2739620"/>
            <a:ext cx="6400800" cy="7947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Questions</a:t>
            </a:r>
            <a:endParaRPr sz="4500">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12" name="Shape 1012"/>
        <p:cNvGrpSpPr/>
        <p:nvPr/>
      </p:nvGrpSpPr>
      <p:grpSpPr>
        <a:xfrm>
          <a:off x="0" y="0"/>
          <a:ext cx="0" cy="0"/>
          <a:chOff x="0" y="0"/>
          <a:chExt cx="0" cy="0"/>
        </a:xfrm>
      </p:grpSpPr>
      <p:sp>
        <p:nvSpPr>
          <p:cNvPr id="1013" name="Google Shape;1013;p132"/>
          <p:cNvSpPr txBox="1"/>
          <p:nvPr>
            <p:ph type="title"/>
          </p:nvPr>
        </p:nvSpPr>
        <p:spPr>
          <a:xfrm>
            <a:off x="281950" y="113800"/>
            <a:ext cx="11018400" cy="958200"/>
          </a:xfrm>
          <a:prstGeom prst="rect">
            <a:avLst/>
          </a:prstGeom>
          <a:noFill/>
          <a:ln>
            <a:noFill/>
          </a:ln>
        </p:spPr>
        <p:txBody>
          <a:bodyPr anchorCtr="0" anchor="t" bIns="0" lIns="0" spcFirstLastPara="1" rIns="0" wrap="square" tIns="164575">
            <a:noAutofit/>
          </a:bodyPr>
          <a:lstStyle/>
          <a:p>
            <a:pPr indent="0" lvl="0" marL="0" rtl="0" algn="l">
              <a:lnSpc>
                <a:spcPct val="90000"/>
              </a:lnSpc>
              <a:spcBef>
                <a:spcPts val="0"/>
              </a:spcBef>
              <a:spcAft>
                <a:spcPts val="0"/>
              </a:spcAft>
              <a:buClr>
                <a:srgbClr val="000000"/>
              </a:buClr>
              <a:buSzPts val="3700"/>
              <a:buFont typeface="Quattrocento Sans"/>
              <a:buNone/>
            </a:pPr>
            <a:r>
              <a:rPr b="1" lang="en-US" sz="4500">
                <a:latin typeface="Calibri"/>
                <a:ea typeface="Calibri"/>
                <a:cs typeface="Calibri"/>
                <a:sym typeface="Calibri"/>
              </a:rPr>
              <a:t>Data Science process</a:t>
            </a:r>
            <a:endParaRPr b="1" sz="4500">
              <a:latin typeface="Calibri"/>
              <a:ea typeface="Calibri"/>
              <a:cs typeface="Calibri"/>
              <a:sym typeface="Calibri"/>
            </a:endParaRPr>
          </a:p>
        </p:txBody>
      </p:sp>
      <p:sp>
        <p:nvSpPr>
          <p:cNvPr id="1014" name="Google Shape;1014;p132"/>
          <p:cNvSpPr/>
          <p:nvPr/>
        </p:nvSpPr>
        <p:spPr>
          <a:xfrm>
            <a:off x="2171159" y="1723070"/>
            <a:ext cx="3719100" cy="3618300"/>
          </a:xfrm>
          <a:prstGeom prst="ellipse">
            <a:avLst/>
          </a:prstGeom>
          <a:solidFill>
            <a:srgbClr val="F2F2F2"/>
          </a:solidFill>
          <a:ln cap="flat" cmpd="sng" w="19050">
            <a:solidFill>
              <a:srgbClr val="0078D4"/>
            </a:solidFill>
            <a:prstDash val="solid"/>
            <a:round/>
            <a:headEnd len="sm" w="sm" type="none"/>
            <a:tailEnd len="sm" w="sm" type="none"/>
          </a:ln>
        </p:spPr>
        <p:txBody>
          <a:bodyPr anchorCtr="0" anchor="t" bIns="22850" lIns="45700" spcFirstLastPara="1" rIns="45700" wrap="square" tIns="22850">
            <a:noAutofit/>
          </a:bodyPr>
          <a:lstStyle/>
          <a:p>
            <a:pPr indent="0" lvl="0" marL="0" marR="0" rtl="0" algn="ctr">
              <a:spcBef>
                <a:spcPts val="0"/>
              </a:spcBef>
              <a:spcAft>
                <a:spcPts val="0"/>
              </a:spcAft>
              <a:buNone/>
            </a:pPr>
            <a:r>
              <a:t/>
            </a:r>
            <a:endParaRPr i="0" sz="5599" u="none" cap="none" strike="noStrike">
              <a:solidFill>
                <a:srgbClr val="080808"/>
              </a:solidFill>
              <a:latin typeface="Calibri"/>
              <a:ea typeface="Calibri"/>
              <a:cs typeface="Calibri"/>
              <a:sym typeface="Calibri"/>
            </a:endParaRPr>
          </a:p>
        </p:txBody>
      </p:sp>
      <p:sp>
        <p:nvSpPr>
          <p:cNvPr id="1015" name="Google Shape;1015;p132"/>
          <p:cNvSpPr/>
          <p:nvPr/>
        </p:nvSpPr>
        <p:spPr>
          <a:xfrm>
            <a:off x="3748061" y="1506795"/>
            <a:ext cx="565200" cy="565200"/>
          </a:xfrm>
          <a:prstGeom prst="ellipse">
            <a:avLst/>
          </a:prstGeom>
          <a:solidFill>
            <a:schemeClr val="lt1"/>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i="0" sz="2400" u="none" cap="none" strike="noStrike">
              <a:solidFill>
                <a:srgbClr val="FFFFFF"/>
              </a:solidFill>
              <a:latin typeface="Calibri"/>
              <a:ea typeface="Calibri"/>
              <a:cs typeface="Calibri"/>
              <a:sym typeface="Calibri"/>
            </a:endParaRPr>
          </a:p>
        </p:txBody>
      </p:sp>
      <p:sp>
        <p:nvSpPr>
          <p:cNvPr id="1016" name="Google Shape;1016;p132"/>
          <p:cNvSpPr txBox="1"/>
          <p:nvPr/>
        </p:nvSpPr>
        <p:spPr>
          <a:xfrm>
            <a:off x="3236424" y="1071969"/>
            <a:ext cx="2310600" cy="395100"/>
          </a:xfrm>
          <a:prstGeom prst="rect">
            <a:avLst/>
          </a:prstGeom>
          <a:noFill/>
          <a:ln>
            <a:noFill/>
          </a:ln>
        </p:spPr>
        <p:txBody>
          <a:bodyPr anchorCtr="0" anchor="t" bIns="19025" lIns="19025" spcFirstLastPara="1" rIns="19025" wrap="square" tIns="19025">
            <a:noAutofit/>
          </a:bodyPr>
          <a:lstStyle/>
          <a:p>
            <a:pPr indent="0" lvl="0" marL="0" marR="0" rtl="0" algn="l">
              <a:spcBef>
                <a:spcPts val="0"/>
              </a:spcBef>
              <a:spcAft>
                <a:spcPts val="0"/>
              </a:spcAft>
              <a:buClr>
                <a:srgbClr val="D3002D"/>
              </a:buClr>
              <a:buSzPts val="2000"/>
              <a:buFont typeface="Noto Sans Symbols"/>
              <a:buNone/>
            </a:pPr>
            <a:r>
              <a:rPr i="0" lang="en-US" sz="2000" u="none" cap="none" strike="noStrike">
                <a:solidFill>
                  <a:srgbClr val="080808"/>
                </a:solidFill>
                <a:latin typeface="Calibri"/>
                <a:ea typeface="Calibri"/>
                <a:cs typeface="Calibri"/>
                <a:sym typeface="Calibri"/>
              </a:rPr>
              <a:t>1. define problem</a:t>
            </a:r>
            <a:endParaRPr>
              <a:latin typeface="Calibri"/>
              <a:ea typeface="Calibri"/>
              <a:cs typeface="Calibri"/>
              <a:sym typeface="Calibri"/>
            </a:endParaRPr>
          </a:p>
        </p:txBody>
      </p:sp>
      <p:sp>
        <p:nvSpPr>
          <p:cNvPr id="1017" name="Google Shape;1017;p132"/>
          <p:cNvSpPr/>
          <p:nvPr/>
        </p:nvSpPr>
        <p:spPr>
          <a:xfrm>
            <a:off x="5267576" y="2283656"/>
            <a:ext cx="565200" cy="565200"/>
          </a:xfrm>
          <a:prstGeom prst="ellipse">
            <a:avLst/>
          </a:prstGeom>
          <a:solidFill>
            <a:schemeClr val="lt1"/>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i="0" sz="2400" u="none" cap="none" strike="noStrike">
              <a:solidFill>
                <a:srgbClr val="FFFFFF"/>
              </a:solidFill>
              <a:latin typeface="Calibri"/>
              <a:ea typeface="Calibri"/>
              <a:cs typeface="Calibri"/>
              <a:sym typeface="Calibri"/>
            </a:endParaRPr>
          </a:p>
        </p:txBody>
      </p:sp>
      <p:sp>
        <p:nvSpPr>
          <p:cNvPr id="1018" name="Google Shape;1018;p132"/>
          <p:cNvSpPr txBox="1"/>
          <p:nvPr/>
        </p:nvSpPr>
        <p:spPr>
          <a:xfrm>
            <a:off x="5581429" y="1900024"/>
            <a:ext cx="2900100" cy="465600"/>
          </a:xfrm>
          <a:prstGeom prst="rect">
            <a:avLst/>
          </a:prstGeom>
          <a:noFill/>
          <a:ln>
            <a:noFill/>
          </a:ln>
        </p:spPr>
        <p:txBody>
          <a:bodyPr anchorCtr="0" anchor="t" bIns="19025" lIns="19025" spcFirstLastPara="1" rIns="19025" wrap="square" tIns="19025">
            <a:noAutofit/>
          </a:bodyPr>
          <a:lstStyle/>
          <a:p>
            <a:pPr indent="0" lvl="0" marL="0" marR="0" rtl="0" algn="l">
              <a:spcBef>
                <a:spcPts val="0"/>
              </a:spcBef>
              <a:spcAft>
                <a:spcPts val="0"/>
              </a:spcAft>
              <a:buClr>
                <a:srgbClr val="D3002D"/>
              </a:buClr>
              <a:buSzPts val="2000"/>
              <a:buFont typeface="Noto Sans Symbols"/>
              <a:buNone/>
            </a:pPr>
            <a:r>
              <a:rPr i="0" lang="en-US" sz="2000" u="none" cap="none" strike="noStrike">
                <a:solidFill>
                  <a:srgbClr val="080808"/>
                </a:solidFill>
                <a:latin typeface="Calibri"/>
                <a:ea typeface="Calibri"/>
                <a:cs typeface="Calibri"/>
                <a:sym typeface="Calibri"/>
              </a:rPr>
              <a:t>2. acquire + process data</a:t>
            </a:r>
            <a:endParaRPr>
              <a:latin typeface="Calibri"/>
              <a:ea typeface="Calibri"/>
              <a:cs typeface="Calibri"/>
              <a:sym typeface="Calibri"/>
            </a:endParaRPr>
          </a:p>
        </p:txBody>
      </p:sp>
      <p:sp>
        <p:nvSpPr>
          <p:cNvPr id="1019" name="Google Shape;1019;p132"/>
          <p:cNvSpPr/>
          <p:nvPr/>
        </p:nvSpPr>
        <p:spPr>
          <a:xfrm>
            <a:off x="5630941" y="3439164"/>
            <a:ext cx="565200" cy="565200"/>
          </a:xfrm>
          <a:prstGeom prst="ellipse">
            <a:avLst/>
          </a:prstGeom>
          <a:solidFill>
            <a:schemeClr val="lt1"/>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i="0" sz="2400" u="none" cap="none" strike="noStrike">
              <a:solidFill>
                <a:srgbClr val="FFFFFF"/>
              </a:solidFill>
              <a:latin typeface="Calibri"/>
              <a:ea typeface="Calibri"/>
              <a:cs typeface="Calibri"/>
              <a:sym typeface="Calibri"/>
            </a:endParaRPr>
          </a:p>
        </p:txBody>
      </p:sp>
      <p:sp>
        <p:nvSpPr>
          <p:cNvPr id="1020" name="Google Shape;1020;p132"/>
          <p:cNvSpPr txBox="1"/>
          <p:nvPr/>
        </p:nvSpPr>
        <p:spPr>
          <a:xfrm>
            <a:off x="6096000" y="3044194"/>
            <a:ext cx="3388200" cy="474300"/>
          </a:xfrm>
          <a:prstGeom prst="rect">
            <a:avLst/>
          </a:prstGeom>
          <a:noFill/>
          <a:ln>
            <a:noFill/>
          </a:ln>
        </p:spPr>
        <p:txBody>
          <a:bodyPr anchorCtr="0" anchor="t" bIns="19025" lIns="19025" spcFirstLastPara="1" rIns="19025" wrap="square" tIns="19025">
            <a:noAutofit/>
          </a:bodyPr>
          <a:lstStyle/>
          <a:p>
            <a:pPr indent="0" lvl="0" marL="0" marR="0" rtl="0" algn="l">
              <a:spcBef>
                <a:spcPts val="0"/>
              </a:spcBef>
              <a:spcAft>
                <a:spcPts val="0"/>
              </a:spcAft>
              <a:buClr>
                <a:srgbClr val="D3002D"/>
              </a:buClr>
              <a:buSzPts val="2000"/>
              <a:buFont typeface="Noto Sans Symbols"/>
              <a:buNone/>
            </a:pPr>
            <a:r>
              <a:rPr i="0" lang="en-US" sz="2000" u="none" cap="none" strike="noStrike">
                <a:solidFill>
                  <a:srgbClr val="080808"/>
                </a:solidFill>
                <a:latin typeface="Calibri"/>
                <a:ea typeface="Calibri"/>
                <a:cs typeface="Calibri"/>
                <a:sym typeface="Calibri"/>
              </a:rPr>
              <a:t>3. design model architecture</a:t>
            </a:r>
            <a:endParaRPr>
              <a:latin typeface="Calibri"/>
              <a:ea typeface="Calibri"/>
              <a:cs typeface="Calibri"/>
              <a:sym typeface="Calibri"/>
            </a:endParaRPr>
          </a:p>
        </p:txBody>
      </p:sp>
      <p:sp>
        <p:nvSpPr>
          <p:cNvPr id="1021" name="Google Shape;1021;p132"/>
          <p:cNvSpPr txBox="1"/>
          <p:nvPr/>
        </p:nvSpPr>
        <p:spPr>
          <a:xfrm>
            <a:off x="3778079" y="4159994"/>
            <a:ext cx="1687500" cy="342900"/>
          </a:xfrm>
          <a:prstGeom prst="rect">
            <a:avLst/>
          </a:prstGeom>
          <a:noFill/>
          <a:ln>
            <a:noFill/>
          </a:ln>
        </p:spPr>
        <p:txBody>
          <a:bodyPr anchorCtr="0" anchor="t" bIns="19025" lIns="19025" spcFirstLastPara="1" rIns="19025" wrap="square" tIns="19025">
            <a:noAutofit/>
          </a:bodyPr>
          <a:lstStyle/>
          <a:p>
            <a:pPr indent="0" lvl="0" marL="0" marR="0" rtl="0" algn="r">
              <a:spcBef>
                <a:spcPts val="0"/>
              </a:spcBef>
              <a:spcAft>
                <a:spcPts val="0"/>
              </a:spcAft>
              <a:buClr>
                <a:srgbClr val="D3002D"/>
              </a:buClr>
              <a:buSzPts val="2000"/>
              <a:buFont typeface="Noto Sans Symbols"/>
              <a:buNone/>
            </a:pPr>
            <a:r>
              <a:rPr i="0" lang="en-US" sz="2000" u="none" cap="none" strike="noStrike">
                <a:solidFill>
                  <a:srgbClr val="080808"/>
                </a:solidFill>
                <a:latin typeface="Calibri"/>
                <a:ea typeface="Calibri"/>
                <a:cs typeface="Calibri"/>
                <a:sym typeface="Calibri"/>
              </a:rPr>
              <a:t>4. train model</a:t>
            </a:r>
            <a:endParaRPr>
              <a:latin typeface="Calibri"/>
              <a:ea typeface="Calibri"/>
              <a:cs typeface="Calibri"/>
              <a:sym typeface="Calibri"/>
            </a:endParaRPr>
          </a:p>
        </p:txBody>
      </p:sp>
      <p:sp>
        <p:nvSpPr>
          <p:cNvPr id="1022" name="Google Shape;1022;p132"/>
          <p:cNvSpPr/>
          <p:nvPr/>
        </p:nvSpPr>
        <p:spPr>
          <a:xfrm>
            <a:off x="2310061" y="4414385"/>
            <a:ext cx="565200" cy="565200"/>
          </a:xfrm>
          <a:prstGeom prst="ellipse">
            <a:avLst/>
          </a:prstGeom>
          <a:solidFill>
            <a:schemeClr val="lt1"/>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i="0" sz="2400" u="none" cap="none" strike="noStrike">
              <a:solidFill>
                <a:srgbClr val="FFFFFF"/>
              </a:solidFill>
              <a:latin typeface="Calibri"/>
              <a:ea typeface="Calibri"/>
              <a:cs typeface="Calibri"/>
              <a:sym typeface="Calibri"/>
            </a:endParaRPr>
          </a:p>
        </p:txBody>
      </p:sp>
      <p:sp>
        <p:nvSpPr>
          <p:cNvPr id="1023" name="Google Shape;1023;p132"/>
          <p:cNvSpPr txBox="1"/>
          <p:nvPr/>
        </p:nvSpPr>
        <p:spPr>
          <a:xfrm>
            <a:off x="472190" y="4164085"/>
            <a:ext cx="1768500" cy="401700"/>
          </a:xfrm>
          <a:prstGeom prst="rect">
            <a:avLst/>
          </a:prstGeom>
          <a:noFill/>
          <a:ln>
            <a:noFill/>
          </a:ln>
        </p:spPr>
        <p:txBody>
          <a:bodyPr anchorCtr="0" anchor="t" bIns="19025" lIns="19025" spcFirstLastPara="1" rIns="19025" wrap="square" tIns="19025">
            <a:noAutofit/>
          </a:bodyPr>
          <a:lstStyle/>
          <a:p>
            <a:pPr indent="0" lvl="0" marL="0" marR="0" rtl="0" algn="r">
              <a:spcBef>
                <a:spcPts val="0"/>
              </a:spcBef>
              <a:spcAft>
                <a:spcPts val="0"/>
              </a:spcAft>
              <a:buClr>
                <a:srgbClr val="D3002D"/>
              </a:buClr>
              <a:buSzPts val="2000"/>
              <a:buFont typeface="Noto Sans Symbols"/>
              <a:buNone/>
            </a:pPr>
            <a:r>
              <a:rPr i="0" lang="en-US" sz="2000" u="none" cap="none" strike="noStrike">
                <a:solidFill>
                  <a:srgbClr val="080808"/>
                </a:solidFill>
                <a:latin typeface="Calibri"/>
                <a:ea typeface="Calibri"/>
                <a:cs typeface="Calibri"/>
                <a:sym typeface="Calibri"/>
              </a:rPr>
              <a:t>5. test/evaluate</a:t>
            </a:r>
            <a:endParaRPr>
              <a:latin typeface="Calibri"/>
              <a:ea typeface="Calibri"/>
              <a:cs typeface="Calibri"/>
              <a:sym typeface="Calibri"/>
            </a:endParaRPr>
          </a:p>
        </p:txBody>
      </p:sp>
      <p:sp>
        <p:nvSpPr>
          <p:cNvPr id="1024" name="Google Shape;1024;p132"/>
          <p:cNvSpPr/>
          <p:nvPr/>
        </p:nvSpPr>
        <p:spPr>
          <a:xfrm>
            <a:off x="4861734" y="4605237"/>
            <a:ext cx="2108400" cy="2024100"/>
          </a:xfrm>
          <a:prstGeom prst="ellipse">
            <a:avLst/>
          </a:prstGeom>
          <a:noFill/>
          <a:ln cap="flat" cmpd="sng" w="19050">
            <a:solidFill>
              <a:srgbClr val="0078D4"/>
            </a:solidFill>
            <a:prstDash val="solid"/>
            <a:round/>
            <a:headEnd len="sm" w="sm" type="none"/>
            <a:tailEnd len="sm" w="sm" type="none"/>
          </a:ln>
        </p:spPr>
        <p:txBody>
          <a:bodyPr anchorCtr="0" anchor="t" bIns="22850" lIns="45700" spcFirstLastPara="1" rIns="45700" wrap="square" tIns="22850">
            <a:noAutofit/>
          </a:bodyPr>
          <a:lstStyle/>
          <a:p>
            <a:pPr indent="0" lvl="0" marL="0" marR="0" rtl="0" algn="ctr">
              <a:spcBef>
                <a:spcPts val="0"/>
              </a:spcBef>
              <a:spcAft>
                <a:spcPts val="0"/>
              </a:spcAft>
              <a:buNone/>
            </a:pPr>
            <a:r>
              <a:t/>
            </a:r>
            <a:endParaRPr i="0" sz="5599" u="none" cap="none" strike="noStrike">
              <a:solidFill>
                <a:srgbClr val="080808"/>
              </a:solidFill>
              <a:latin typeface="Calibri"/>
              <a:ea typeface="Calibri"/>
              <a:cs typeface="Calibri"/>
              <a:sym typeface="Calibri"/>
            </a:endParaRPr>
          </a:p>
        </p:txBody>
      </p:sp>
      <p:sp>
        <p:nvSpPr>
          <p:cNvPr id="1025" name="Google Shape;1025;p132"/>
          <p:cNvSpPr/>
          <p:nvPr/>
        </p:nvSpPr>
        <p:spPr>
          <a:xfrm>
            <a:off x="4943818" y="4540177"/>
            <a:ext cx="565200" cy="565200"/>
          </a:xfrm>
          <a:prstGeom prst="ellipse">
            <a:avLst/>
          </a:prstGeom>
          <a:solidFill>
            <a:schemeClr val="lt1"/>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i="0" sz="2400" u="none" cap="none" strike="noStrike">
              <a:solidFill>
                <a:srgbClr val="FFFFFF"/>
              </a:solidFill>
              <a:latin typeface="Calibri"/>
              <a:ea typeface="Calibri"/>
              <a:cs typeface="Calibri"/>
              <a:sym typeface="Calibri"/>
            </a:endParaRPr>
          </a:p>
        </p:txBody>
      </p:sp>
      <p:sp>
        <p:nvSpPr>
          <p:cNvPr id="1026" name="Google Shape;1026;p132"/>
          <p:cNvSpPr txBox="1"/>
          <p:nvPr/>
        </p:nvSpPr>
        <p:spPr>
          <a:xfrm>
            <a:off x="6508637" y="4401206"/>
            <a:ext cx="1087500" cy="303900"/>
          </a:xfrm>
          <a:prstGeom prst="rect">
            <a:avLst/>
          </a:prstGeom>
          <a:noFill/>
          <a:ln>
            <a:noFill/>
          </a:ln>
        </p:spPr>
        <p:txBody>
          <a:bodyPr anchorCtr="0" anchor="t" bIns="19025" lIns="19025" spcFirstLastPara="1" rIns="19025" wrap="square" tIns="19025">
            <a:noAutofit/>
          </a:bodyPr>
          <a:lstStyle/>
          <a:p>
            <a:pPr indent="0" lvl="0" marL="0" marR="0" rtl="0" algn="l">
              <a:spcBef>
                <a:spcPts val="0"/>
              </a:spcBef>
              <a:spcAft>
                <a:spcPts val="0"/>
              </a:spcAft>
              <a:buClr>
                <a:srgbClr val="D3002D"/>
              </a:buClr>
              <a:buSzPts val="1600"/>
              <a:buFont typeface="Noto Sans Symbols"/>
              <a:buNone/>
            </a:pPr>
            <a:r>
              <a:rPr i="0" lang="en-US" sz="1600" u="none" cap="none" strike="noStrike">
                <a:solidFill>
                  <a:srgbClr val="080808"/>
                </a:solidFill>
                <a:latin typeface="Calibri"/>
                <a:ea typeface="Calibri"/>
                <a:cs typeface="Calibri"/>
                <a:sym typeface="Calibri"/>
              </a:rPr>
              <a:t>a. initialize</a:t>
            </a:r>
            <a:endParaRPr>
              <a:latin typeface="Calibri"/>
              <a:ea typeface="Calibri"/>
              <a:cs typeface="Calibri"/>
              <a:sym typeface="Calibri"/>
            </a:endParaRPr>
          </a:p>
        </p:txBody>
      </p:sp>
      <p:sp>
        <p:nvSpPr>
          <p:cNvPr id="1027" name="Google Shape;1027;p132"/>
          <p:cNvSpPr txBox="1"/>
          <p:nvPr/>
        </p:nvSpPr>
        <p:spPr>
          <a:xfrm>
            <a:off x="7048358" y="5440714"/>
            <a:ext cx="2489400" cy="384600"/>
          </a:xfrm>
          <a:prstGeom prst="rect">
            <a:avLst/>
          </a:prstGeom>
          <a:noFill/>
          <a:ln>
            <a:noFill/>
          </a:ln>
        </p:spPr>
        <p:txBody>
          <a:bodyPr anchorCtr="0" anchor="t" bIns="19025" lIns="19025" spcFirstLastPara="1" rIns="19025" wrap="square" tIns="19025">
            <a:noAutofit/>
          </a:bodyPr>
          <a:lstStyle/>
          <a:p>
            <a:pPr indent="0" lvl="0" marL="0" marR="0" rtl="0" algn="l">
              <a:spcBef>
                <a:spcPts val="0"/>
              </a:spcBef>
              <a:spcAft>
                <a:spcPts val="0"/>
              </a:spcAft>
              <a:buClr>
                <a:srgbClr val="D3002D"/>
              </a:buClr>
              <a:buSzPts val="1600"/>
              <a:buFont typeface="Noto Sans Symbols"/>
              <a:buNone/>
            </a:pPr>
            <a:r>
              <a:rPr i="0" lang="en-US" sz="1600" u="none" cap="none" strike="noStrike">
                <a:solidFill>
                  <a:srgbClr val="080808"/>
                </a:solidFill>
                <a:latin typeface="Calibri"/>
                <a:ea typeface="Calibri"/>
                <a:cs typeface="Calibri"/>
                <a:sym typeface="Calibri"/>
              </a:rPr>
              <a:t>b. feed in data</a:t>
            </a:r>
            <a:endParaRPr>
              <a:latin typeface="Calibri"/>
              <a:ea typeface="Calibri"/>
              <a:cs typeface="Calibri"/>
              <a:sym typeface="Calibri"/>
            </a:endParaRPr>
          </a:p>
        </p:txBody>
      </p:sp>
      <p:sp>
        <p:nvSpPr>
          <p:cNvPr id="1028" name="Google Shape;1028;p132"/>
          <p:cNvSpPr txBox="1"/>
          <p:nvPr/>
        </p:nvSpPr>
        <p:spPr>
          <a:xfrm>
            <a:off x="6818290" y="6277791"/>
            <a:ext cx="1682700" cy="366000"/>
          </a:xfrm>
          <a:prstGeom prst="rect">
            <a:avLst/>
          </a:prstGeom>
          <a:noFill/>
          <a:ln>
            <a:noFill/>
          </a:ln>
        </p:spPr>
        <p:txBody>
          <a:bodyPr anchorCtr="0" anchor="t" bIns="19025" lIns="19025" spcFirstLastPara="1" rIns="19025" wrap="square" tIns="19025">
            <a:noAutofit/>
          </a:bodyPr>
          <a:lstStyle/>
          <a:p>
            <a:pPr indent="0" lvl="0" marL="0" marR="0" rtl="0" algn="l">
              <a:spcBef>
                <a:spcPts val="0"/>
              </a:spcBef>
              <a:spcAft>
                <a:spcPts val="0"/>
              </a:spcAft>
              <a:buClr>
                <a:srgbClr val="D3002D"/>
              </a:buClr>
              <a:buSzPts val="1600"/>
              <a:buFont typeface="Noto Sans Symbols"/>
              <a:buNone/>
            </a:pPr>
            <a:r>
              <a:rPr i="0" lang="en-US" sz="1600" u="none" cap="none" strike="noStrike">
                <a:solidFill>
                  <a:srgbClr val="080808"/>
                </a:solidFill>
                <a:latin typeface="Calibri"/>
                <a:ea typeface="Calibri"/>
                <a:cs typeface="Calibri"/>
                <a:sym typeface="Calibri"/>
              </a:rPr>
              <a:t>c. calculate metric</a:t>
            </a:r>
            <a:endParaRPr>
              <a:latin typeface="Calibri"/>
              <a:ea typeface="Calibri"/>
              <a:cs typeface="Calibri"/>
              <a:sym typeface="Calibri"/>
            </a:endParaRPr>
          </a:p>
        </p:txBody>
      </p:sp>
      <p:sp>
        <p:nvSpPr>
          <p:cNvPr id="1029" name="Google Shape;1029;p132"/>
          <p:cNvSpPr txBox="1"/>
          <p:nvPr/>
        </p:nvSpPr>
        <p:spPr>
          <a:xfrm>
            <a:off x="2429065" y="6296446"/>
            <a:ext cx="2706900" cy="384600"/>
          </a:xfrm>
          <a:prstGeom prst="rect">
            <a:avLst/>
          </a:prstGeom>
          <a:noFill/>
          <a:ln>
            <a:noFill/>
          </a:ln>
        </p:spPr>
        <p:txBody>
          <a:bodyPr anchorCtr="0" anchor="t" bIns="19025" lIns="19025" spcFirstLastPara="1" rIns="19025" wrap="square" tIns="19025">
            <a:noAutofit/>
          </a:bodyPr>
          <a:lstStyle/>
          <a:p>
            <a:pPr indent="0" lvl="0" marL="0" marR="0" rtl="0" algn="r">
              <a:spcBef>
                <a:spcPts val="0"/>
              </a:spcBef>
              <a:spcAft>
                <a:spcPts val="0"/>
              </a:spcAft>
              <a:buClr>
                <a:srgbClr val="D3002D"/>
              </a:buClr>
              <a:buSzPts val="1600"/>
              <a:buFont typeface="Noto Sans Symbols"/>
              <a:buNone/>
            </a:pPr>
            <a:r>
              <a:rPr i="0" lang="en-US" sz="1600" u="none" cap="none" strike="noStrike">
                <a:solidFill>
                  <a:srgbClr val="080808"/>
                </a:solidFill>
                <a:latin typeface="Calibri"/>
                <a:ea typeface="Calibri"/>
                <a:cs typeface="Calibri"/>
                <a:sym typeface="Calibri"/>
              </a:rPr>
              <a:t>d. optimize metric</a:t>
            </a:r>
            <a:endParaRPr>
              <a:latin typeface="Calibri"/>
              <a:ea typeface="Calibri"/>
              <a:cs typeface="Calibri"/>
              <a:sym typeface="Calibri"/>
            </a:endParaRPr>
          </a:p>
        </p:txBody>
      </p:sp>
      <p:sp>
        <p:nvSpPr>
          <p:cNvPr id="1030" name="Google Shape;1030;p132"/>
          <p:cNvSpPr txBox="1"/>
          <p:nvPr/>
        </p:nvSpPr>
        <p:spPr>
          <a:xfrm>
            <a:off x="2803464" y="5630692"/>
            <a:ext cx="1949100" cy="354600"/>
          </a:xfrm>
          <a:prstGeom prst="rect">
            <a:avLst/>
          </a:prstGeom>
          <a:noFill/>
          <a:ln>
            <a:noFill/>
          </a:ln>
        </p:spPr>
        <p:txBody>
          <a:bodyPr anchorCtr="0" anchor="t" bIns="19025" lIns="19025" spcFirstLastPara="1" rIns="19025" wrap="square" tIns="19025">
            <a:noAutofit/>
          </a:bodyPr>
          <a:lstStyle/>
          <a:p>
            <a:pPr indent="0" lvl="0" marL="0" marR="0" rtl="0" algn="r">
              <a:spcBef>
                <a:spcPts val="0"/>
              </a:spcBef>
              <a:spcAft>
                <a:spcPts val="0"/>
              </a:spcAft>
              <a:buClr>
                <a:srgbClr val="D3002D"/>
              </a:buClr>
              <a:buSzPts val="1600"/>
              <a:buFont typeface="Noto Sans Symbols"/>
              <a:buNone/>
            </a:pPr>
            <a:r>
              <a:rPr i="0" lang="en-US" sz="1600" u="none" cap="none" strike="noStrike">
                <a:solidFill>
                  <a:srgbClr val="080808"/>
                </a:solidFill>
                <a:latin typeface="Calibri"/>
                <a:ea typeface="Calibri"/>
                <a:cs typeface="Calibri"/>
                <a:sym typeface="Calibri"/>
              </a:rPr>
              <a:t>e. update weights</a:t>
            </a:r>
            <a:endParaRPr>
              <a:latin typeface="Calibri"/>
              <a:ea typeface="Calibri"/>
              <a:cs typeface="Calibri"/>
              <a:sym typeface="Calibri"/>
            </a:endParaRPr>
          </a:p>
        </p:txBody>
      </p:sp>
      <p:sp>
        <p:nvSpPr>
          <p:cNvPr id="1031" name="Google Shape;1031;p132"/>
          <p:cNvSpPr txBox="1"/>
          <p:nvPr/>
        </p:nvSpPr>
        <p:spPr>
          <a:xfrm>
            <a:off x="7036983" y="4619878"/>
            <a:ext cx="1236900" cy="302100"/>
          </a:xfrm>
          <a:prstGeom prst="rect">
            <a:avLst/>
          </a:prstGeom>
          <a:noFill/>
          <a:ln>
            <a:noFill/>
          </a:ln>
        </p:spPr>
        <p:txBody>
          <a:bodyPr anchorCtr="0" anchor="t" bIns="19025" lIns="19025" spcFirstLastPara="1" rIns="19025" wrap="square" tIns="19025">
            <a:noAutofit/>
          </a:bodyPr>
          <a:lstStyle/>
          <a:p>
            <a:pPr indent="0" lvl="0" marL="0" marR="0" rtl="0" algn="l">
              <a:spcBef>
                <a:spcPts val="0"/>
              </a:spcBef>
              <a:spcAft>
                <a:spcPts val="0"/>
              </a:spcAft>
              <a:buClr>
                <a:srgbClr val="D3002D"/>
              </a:buClr>
              <a:buSzPts val="1600"/>
              <a:buFont typeface="Noto Sans Symbols"/>
              <a:buNone/>
            </a:pPr>
            <a:r>
              <a:rPr i="1" lang="en-US" sz="1600" u="none" cap="none" strike="noStrike">
                <a:solidFill>
                  <a:srgbClr val="080808"/>
                </a:solidFill>
                <a:latin typeface="Calibri"/>
                <a:ea typeface="Calibri"/>
                <a:cs typeface="Calibri"/>
                <a:sym typeface="Calibri"/>
              </a:rPr>
              <a:t>y =</a:t>
            </a:r>
            <a:r>
              <a:rPr b="1" i="1" lang="en-US" sz="1600" u="none" cap="none" strike="noStrike">
                <a:solidFill>
                  <a:srgbClr val="0078D4"/>
                </a:solidFill>
                <a:latin typeface="Calibri"/>
                <a:ea typeface="Calibri"/>
                <a:cs typeface="Calibri"/>
                <a:sym typeface="Calibri"/>
              </a:rPr>
              <a:t>W</a:t>
            </a:r>
            <a:r>
              <a:rPr i="1" lang="en-US" sz="1600" u="none" cap="none" strike="noStrike">
                <a:solidFill>
                  <a:srgbClr val="080808"/>
                </a:solidFill>
                <a:latin typeface="Calibri"/>
                <a:ea typeface="Calibri"/>
                <a:cs typeface="Calibri"/>
                <a:sym typeface="Calibri"/>
              </a:rPr>
              <a:t>x + b</a:t>
            </a:r>
            <a:endParaRPr>
              <a:latin typeface="Calibri"/>
              <a:ea typeface="Calibri"/>
              <a:cs typeface="Calibri"/>
              <a:sym typeface="Calibri"/>
            </a:endParaRPr>
          </a:p>
        </p:txBody>
      </p:sp>
      <p:sp>
        <p:nvSpPr>
          <p:cNvPr id="1032" name="Google Shape;1032;p132"/>
          <p:cNvSpPr txBox="1"/>
          <p:nvPr/>
        </p:nvSpPr>
        <p:spPr>
          <a:xfrm>
            <a:off x="7048358" y="6513314"/>
            <a:ext cx="3045300" cy="249000"/>
          </a:xfrm>
          <a:prstGeom prst="rect">
            <a:avLst/>
          </a:prstGeom>
          <a:noFill/>
          <a:ln>
            <a:noFill/>
          </a:ln>
        </p:spPr>
        <p:txBody>
          <a:bodyPr anchorCtr="0" anchor="t" bIns="19025" lIns="19025" spcFirstLastPara="1" rIns="19025" wrap="square" tIns="19025">
            <a:noAutofit/>
          </a:bodyPr>
          <a:lstStyle/>
          <a:p>
            <a:pPr indent="0" lvl="0" marL="0" marR="0" rtl="0" algn="l">
              <a:spcBef>
                <a:spcPts val="0"/>
              </a:spcBef>
              <a:spcAft>
                <a:spcPts val="0"/>
              </a:spcAft>
              <a:buClr>
                <a:srgbClr val="D3002D"/>
              </a:buClr>
              <a:buSzPts val="1600"/>
              <a:buFont typeface="Noto Sans Symbols"/>
              <a:buNone/>
            </a:pPr>
            <a:r>
              <a:rPr i="1" lang="en-US" sz="1600" u="none" cap="none" strike="noStrike">
                <a:solidFill>
                  <a:srgbClr val="080808"/>
                </a:solidFill>
                <a:latin typeface="Calibri"/>
                <a:ea typeface="Calibri"/>
                <a:cs typeface="Calibri"/>
                <a:sym typeface="Calibri"/>
              </a:rPr>
              <a:t>loss = |desired – actual outcome|</a:t>
            </a:r>
            <a:endParaRPr>
              <a:latin typeface="Calibri"/>
              <a:ea typeface="Calibri"/>
              <a:cs typeface="Calibri"/>
              <a:sym typeface="Calibri"/>
            </a:endParaRPr>
          </a:p>
        </p:txBody>
      </p:sp>
      <p:sp>
        <p:nvSpPr>
          <p:cNvPr id="1033" name="Google Shape;1033;p132"/>
          <p:cNvSpPr txBox="1"/>
          <p:nvPr/>
        </p:nvSpPr>
        <p:spPr>
          <a:xfrm>
            <a:off x="4861734" y="6551867"/>
            <a:ext cx="256200" cy="308100"/>
          </a:xfrm>
          <a:prstGeom prst="rect">
            <a:avLst/>
          </a:prstGeom>
          <a:noFill/>
          <a:ln>
            <a:noFill/>
          </a:ln>
        </p:spPr>
        <p:txBody>
          <a:bodyPr anchorCtr="0" anchor="t" bIns="19025" lIns="19025" spcFirstLastPara="1" rIns="19025" wrap="square" tIns="19025">
            <a:noAutofit/>
          </a:bodyPr>
          <a:lstStyle/>
          <a:p>
            <a:pPr indent="0" lvl="0" marL="0" marR="0" rtl="0" algn="l">
              <a:spcBef>
                <a:spcPts val="0"/>
              </a:spcBef>
              <a:spcAft>
                <a:spcPts val="0"/>
              </a:spcAft>
              <a:buClr>
                <a:srgbClr val="D3002D"/>
              </a:buClr>
              <a:buSzPts val="1600"/>
              <a:buFont typeface="Noto Sans Symbols"/>
              <a:buNone/>
            </a:pPr>
            <a:r>
              <a:t/>
            </a:r>
            <a:endParaRPr i="1" sz="1600" u="none" cap="none" strike="noStrike">
              <a:solidFill>
                <a:schemeClr val="dk1"/>
              </a:solidFill>
              <a:latin typeface="Calibri"/>
              <a:ea typeface="Calibri"/>
              <a:cs typeface="Calibri"/>
              <a:sym typeface="Calibri"/>
            </a:endParaRPr>
          </a:p>
        </p:txBody>
      </p:sp>
      <p:sp>
        <p:nvSpPr>
          <p:cNvPr id="1034" name="Google Shape;1034;p132"/>
          <p:cNvSpPr/>
          <p:nvPr/>
        </p:nvSpPr>
        <p:spPr>
          <a:xfrm>
            <a:off x="2027405" y="2548199"/>
            <a:ext cx="565200" cy="565200"/>
          </a:xfrm>
          <a:prstGeom prst="ellipse">
            <a:avLst/>
          </a:prstGeom>
          <a:solidFill>
            <a:schemeClr val="lt1"/>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i="0" sz="2400" u="none" cap="none" strike="noStrike">
              <a:solidFill>
                <a:srgbClr val="FFFFFF"/>
              </a:solidFill>
              <a:latin typeface="Calibri"/>
              <a:ea typeface="Calibri"/>
              <a:cs typeface="Calibri"/>
              <a:sym typeface="Calibri"/>
            </a:endParaRPr>
          </a:p>
        </p:txBody>
      </p:sp>
      <p:sp>
        <p:nvSpPr>
          <p:cNvPr id="1035" name="Google Shape;1035;p132"/>
          <p:cNvSpPr txBox="1"/>
          <p:nvPr/>
        </p:nvSpPr>
        <p:spPr>
          <a:xfrm>
            <a:off x="673696" y="2207459"/>
            <a:ext cx="1473600" cy="401700"/>
          </a:xfrm>
          <a:prstGeom prst="rect">
            <a:avLst/>
          </a:prstGeom>
          <a:noFill/>
          <a:ln>
            <a:noFill/>
          </a:ln>
        </p:spPr>
        <p:txBody>
          <a:bodyPr anchorCtr="0" anchor="t" bIns="19025" lIns="19025" spcFirstLastPara="1" rIns="19025" wrap="square" tIns="19025">
            <a:noAutofit/>
          </a:bodyPr>
          <a:lstStyle/>
          <a:p>
            <a:pPr indent="0" lvl="0" marL="0" marR="0" rtl="0" algn="r">
              <a:spcBef>
                <a:spcPts val="0"/>
              </a:spcBef>
              <a:spcAft>
                <a:spcPts val="0"/>
              </a:spcAft>
              <a:buClr>
                <a:srgbClr val="D3002D"/>
              </a:buClr>
              <a:buSzPts val="2000"/>
              <a:buFont typeface="Noto Sans Symbols"/>
              <a:buNone/>
            </a:pPr>
            <a:r>
              <a:rPr i="0" lang="en-US" sz="2000" u="none" cap="none" strike="noStrike">
                <a:solidFill>
                  <a:srgbClr val="080808"/>
                </a:solidFill>
                <a:latin typeface="Calibri"/>
                <a:ea typeface="Calibri"/>
                <a:cs typeface="Calibri"/>
                <a:sym typeface="Calibri"/>
              </a:rPr>
              <a:t>6. deploy</a:t>
            </a:r>
            <a:endParaRPr>
              <a:latin typeface="Calibri"/>
              <a:ea typeface="Calibri"/>
              <a:cs typeface="Calibri"/>
              <a:sym typeface="Calibri"/>
            </a:endParaRPr>
          </a:p>
        </p:txBody>
      </p:sp>
      <p:sp>
        <p:nvSpPr>
          <p:cNvPr id="1036" name="Google Shape;1036;p132"/>
          <p:cNvSpPr/>
          <p:nvPr/>
        </p:nvSpPr>
        <p:spPr>
          <a:xfrm rot="10800000">
            <a:off x="6259112" y="4634553"/>
            <a:ext cx="118800" cy="111600"/>
          </a:xfrm>
          <a:prstGeom prst="ellipse">
            <a:avLst/>
          </a:prstGeom>
          <a:solidFill>
            <a:schemeClr val="lt1"/>
          </a:solidFill>
          <a:ln cap="flat" cmpd="sng" w="9525">
            <a:solidFill>
              <a:srgbClr val="0078D4"/>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i="0" sz="2400" u="none" cap="none" strike="noStrike">
              <a:solidFill>
                <a:srgbClr val="FFFFFF"/>
              </a:solidFill>
              <a:latin typeface="Calibri"/>
              <a:ea typeface="Calibri"/>
              <a:cs typeface="Calibri"/>
              <a:sym typeface="Calibri"/>
            </a:endParaRPr>
          </a:p>
        </p:txBody>
      </p:sp>
      <p:sp>
        <p:nvSpPr>
          <p:cNvPr id="1037" name="Google Shape;1037;p132"/>
          <p:cNvSpPr/>
          <p:nvPr/>
        </p:nvSpPr>
        <p:spPr>
          <a:xfrm rot="10800000">
            <a:off x="6910600" y="5528773"/>
            <a:ext cx="118800" cy="111600"/>
          </a:xfrm>
          <a:prstGeom prst="ellipse">
            <a:avLst/>
          </a:prstGeom>
          <a:solidFill>
            <a:schemeClr val="lt1"/>
          </a:solidFill>
          <a:ln cap="flat" cmpd="sng" w="9525">
            <a:solidFill>
              <a:srgbClr val="0078D4"/>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i="0" sz="2400" u="none" cap="none" strike="noStrike">
              <a:solidFill>
                <a:srgbClr val="FFFFFF"/>
              </a:solidFill>
              <a:latin typeface="Calibri"/>
              <a:ea typeface="Calibri"/>
              <a:cs typeface="Calibri"/>
              <a:sym typeface="Calibri"/>
            </a:endParaRPr>
          </a:p>
        </p:txBody>
      </p:sp>
      <p:sp>
        <p:nvSpPr>
          <p:cNvPr id="1038" name="Google Shape;1038;p132"/>
          <p:cNvSpPr/>
          <p:nvPr/>
        </p:nvSpPr>
        <p:spPr>
          <a:xfrm rot="10800000">
            <a:off x="6621129" y="6277721"/>
            <a:ext cx="118800" cy="111600"/>
          </a:xfrm>
          <a:prstGeom prst="ellipse">
            <a:avLst/>
          </a:prstGeom>
          <a:solidFill>
            <a:schemeClr val="lt1"/>
          </a:solidFill>
          <a:ln cap="flat" cmpd="sng" w="9525">
            <a:solidFill>
              <a:srgbClr val="0078D4"/>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i="0" sz="2400" u="none" cap="none" strike="noStrike">
              <a:solidFill>
                <a:srgbClr val="FFFFFF"/>
              </a:solidFill>
              <a:latin typeface="Calibri"/>
              <a:ea typeface="Calibri"/>
              <a:cs typeface="Calibri"/>
              <a:sym typeface="Calibri"/>
            </a:endParaRPr>
          </a:p>
        </p:txBody>
      </p:sp>
      <p:sp>
        <p:nvSpPr>
          <p:cNvPr id="1039" name="Google Shape;1039;p132"/>
          <p:cNvSpPr/>
          <p:nvPr/>
        </p:nvSpPr>
        <p:spPr>
          <a:xfrm rot="10800000">
            <a:off x="5245298" y="6404906"/>
            <a:ext cx="118800" cy="111600"/>
          </a:xfrm>
          <a:prstGeom prst="ellipse">
            <a:avLst/>
          </a:prstGeom>
          <a:solidFill>
            <a:schemeClr val="lt1"/>
          </a:solidFill>
          <a:ln cap="flat" cmpd="sng" w="9525">
            <a:solidFill>
              <a:srgbClr val="0078D4"/>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i="0" sz="2400" u="none" cap="none" strike="noStrike">
              <a:solidFill>
                <a:srgbClr val="FFFFFF"/>
              </a:solidFill>
              <a:latin typeface="Calibri"/>
              <a:ea typeface="Calibri"/>
              <a:cs typeface="Calibri"/>
              <a:sym typeface="Calibri"/>
            </a:endParaRPr>
          </a:p>
        </p:txBody>
      </p:sp>
      <p:sp>
        <p:nvSpPr>
          <p:cNvPr id="1040" name="Google Shape;1040;p132"/>
          <p:cNvSpPr/>
          <p:nvPr/>
        </p:nvSpPr>
        <p:spPr>
          <a:xfrm rot="10800000">
            <a:off x="4825018" y="5723595"/>
            <a:ext cx="118800" cy="111600"/>
          </a:xfrm>
          <a:prstGeom prst="ellipse">
            <a:avLst/>
          </a:prstGeom>
          <a:solidFill>
            <a:schemeClr val="lt1"/>
          </a:solidFill>
          <a:ln cap="flat" cmpd="sng" w="9525">
            <a:solidFill>
              <a:srgbClr val="0078D4"/>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i="0" sz="2400" u="none" cap="none" strike="noStrike">
              <a:solidFill>
                <a:srgbClr val="FFFFFF"/>
              </a:solidFill>
              <a:latin typeface="Calibri"/>
              <a:ea typeface="Calibri"/>
              <a:cs typeface="Calibri"/>
              <a:sym typeface="Calibri"/>
            </a:endParaRPr>
          </a:p>
        </p:txBody>
      </p:sp>
      <p:sp>
        <p:nvSpPr>
          <p:cNvPr id="1041" name="Google Shape;1041;p132" title="Icon of a surface pen with a drawn line below it"/>
          <p:cNvSpPr/>
          <p:nvPr/>
        </p:nvSpPr>
        <p:spPr>
          <a:xfrm>
            <a:off x="3894204" y="1606024"/>
            <a:ext cx="318033" cy="322302"/>
          </a:xfrm>
          <a:custGeom>
            <a:rect b="b" l="l" r="r" t="t"/>
            <a:pathLst>
              <a:path extrusionOk="0" h="329" w="326">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cap="flat" cmpd="sng" w="10775">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i="0" sz="1700" u="none" cap="none" strike="noStrike">
              <a:solidFill>
                <a:srgbClr val="0078D4"/>
              </a:solidFill>
              <a:latin typeface="Calibri"/>
              <a:ea typeface="Calibri"/>
              <a:cs typeface="Calibri"/>
              <a:sym typeface="Calibri"/>
            </a:endParaRPr>
          </a:p>
        </p:txBody>
      </p:sp>
      <p:sp>
        <p:nvSpPr>
          <p:cNvPr id="1042" name="Google Shape;1042;p132" title="Icon of binary code, ones and zeros"/>
          <p:cNvSpPr/>
          <p:nvPr/>
        </p:nvSpPr>
        <p:spPr>
          <a:xfrm>
            <a:off x="5396204" y="2419970"/>
            <a:ext cx="327816" cy="283068"/>
          </a:xfrm>
          <a:custGeom>
            <a:rect b="b" l="l" r="r" t="t"/>
            <a:pathLst>
              <a:path extrusionOk="0" h="212" w="245">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cap="flat" cmpd="sng" w="10775">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i="0" sz="1700" u="none" cap="none" strike="noStrike">
              <a:solidFill>
                <a:schemeClr val="dk1"/>
              </a:solidFill>
              <a:latin typeface="Calibri"/>
              <a:ea typeface="Calibri"/>
              <a:cs typeface="Calibri"/>
              <a:sym typeface="Calibri"/>
            </a:endParaRPr>
          </a:p>
        </p:txBody>
      </p:sp>
      <p:sp>
        <p:nvSpPr>
          <p:cNvPr id="1043" name="Google Shape;1043;p132" title="Icon of a cloud"/>
          <p:cNvSpPr/>
          <p:nvPr/>
        </p:nvSpPr>
        <p:spPr>
          <a:xfrm>
            <a:off x="2117367" y="2703392"/>
            <a:ext cx="363557" cy="231621"/>
          </a:xfrm>
          <a:custGeom>
            <a:rect b="b" l="l" r="r" t="t"/>
            <a:pathLst>
              <a:path extrusionOk="0" h="217" w="344">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lt1"/>
          </a:solidFill>
          <a:ln cap="flat" cmpd="sng" w="9525">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i="0" sz="900" u="none" cap="none" strike="noStrike">
              <a:solidFill>
                <a:srgbClr val="505050"/>
              </a:solidFill>
              <a:latin typeface="Calibri"/>
              <a:ea typeface="Calibri"/>
              <a:cs typeface="Calibri"/>
              <a:sym typeface="Calibri"/>
            </a:endParaRPr>
          </a:p>
        </p:txBody>
      </p:sp>
      <p:sp>
        <p:nvSpPr>
          <p:cNvPr id="1044" name="Google Shape;1044;p132" title="Icon of two circles and a curved arrow winding between three exes connecting them"/>
          <p:cNvSpPr/>
          <p:nvPr/>
        </p:nvSpPr>
        <p:spPr>
          <a:xfrm>
            <a:off x="5097791" y="4610048"/>
            <a:ext cx="272645" cy="363252"/>
          </a:xfrm>
          <a:custGeom>
            <a:rect b="b" l="l" r="r" t="t"/>
            <a:pathLst>
              <a:path extrusionOk="0" h="322" w="240">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cap="flat" cmpd="sng" w="10775">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i="0" sz="1700" u="none" cap="none" strike="noStrike">
              <a:solidFill>
                <a:schemeClr val="dk1"/>
              </a:solidFill>
              <a:latin typeface="Calibri"/>
              <a:ea typeface="Calibri"/>
              <a:cs typeface="Calibri"/>
              <a:sym typeface="Calibri"/>
            </a:endParaRPr>
          </a:p>
        </p:txBody>
      </p:sp>
      <p:sp>
        <p:nvSpPr>
          <p:cNvPr id="1045" name="Google Shape;1045;p132" title="Icon of a scientific flask with liquid in it"/>
          <p:cNvSpPr/>
          <p:nvPr/>
        </p:nvSpPr>
        <p:spPr>
          <a:xfrm>
            <a:off x="5792944" y="3546060"/>
            <a:ext cx="265314" cy="306552"/>
          </a:xfrm>
          <a:custGeom>
            <a:rect b="b" l="l" r="r" t="t"/>
            <a:pathLst>
              <a:path extrusionOk="0" h="3754" w="3250">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cap="sq" cmpd="sng" w="9525">
            <a:solidFill>
              <a:srgbClr val="0078D4"/>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i="0" sz="1700" u="none" cap="none" strike="noStrike">
              <a:solidFill>
                <a:schemeClr val="dk1"/>
              </a:solidFill>
              <a:latin typeface="Calibri"/>
              <a:ea typeface="Calibri"/>
              <a:cs typeface="Calibri"/>
              <a:sym typeface="Calibri"/>
            </a:endParaRPr>
          </a:p>
        </p:txBody>
      </p:sp>
      <p:sp>
        <p:nvSpPr>
          <p:cNvPr id="1046" name="Google Shape;1046;p132" title="Icon of a clipboard with a checklist on it"/>
          <p:cNvSpPr/>
          <p:nvPr/>
        </p:nvSpPr>
        <p:spPr>
          <a:xfrm>
            <a:off x="2440125" y="4505034"/>
            <a:ext cx="268242" cy="365756"/>
          </a:xfrm>
          <a:custGeom>
            <a:rect b="b" l="l" r="r" t="t"/>
            <a:pathLst>
              <a:path extrusionOk="0" h="3750" w="2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cap="flat" cmpd="sng" w="9525">
            <a:solidFill>
              <a:srgbClr val="0078D4"/>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i="0" sz="1700" u="none" cap="none" strike="noStrike">
              <a:solidFill>
                <a:schemeClr val="dk1"/>
              </a:solidFill>
              <a:latin typeface="Calibri"/>
              <a:ea typeface="Calibri"/>
              <a:cs typeface="Calibri"/>
              <a:sym typeface="Calibri"/>
            </a:endParaRPr>
          </a:p>
        </p:txBody>
      </p:sp>
      <p:sp>
        <p:nvSpPr>
          <p:cNvPr id="1047" name="Google Shape;1047;p132" title="Icon of a brain with circles and connection lines inside"/>
          <p:cNvSpPr/>
          <p:nvPr/>
        </p:nvSpPr>
        <p:spPr>
          <a:xfrm>
            <a:off x="3461625" y="3107799"/>
            <a:ext cx="1183189" cy="793364"/>
          </a:xfrm>
          <a:custGeom>
            <a:rect b="b" l="l" r="r" t="t"/>
            <a:pathLst>
              <a:path extrusionOk="0" h="295" w="440">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cap="sq" cmpd="sng" w="15875">
            <a:solidFill>
              <a:srgbClr val="0078D4"/>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rgbClr val="505050"/>
              </a:solidFill>
              <a:latin typeface="Calibri"/>
              <a:ea typeface="Calibri"/>
              <a:cs typeface="Calibri"/>
              <a:sym typeface="Calibri"/>
            </a:endParaRPr>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5"/>
                                        </p:tgtEl>
                                        <p:attrNameLst>
                                          <p:attrName>style.visibility</p:attrName>
                                        </p:attrNameLst>
                                      </p:cBhvr>
                                      <p:to>
                                        <p:strVal val="visible"/>
                                      </p:to>
                                    </p:set>
                                    <p:animEffect filter="fade" transition="in">
                                      <p:cBhvr>
                                        <p:cTn dur="500"/>
                                        <p:tgtEl>
                                          <p:spTgt spid="1015"/>
                                        </p:tgtEl>
                                      </p:cBhvr>
                                    </p:animEffect>
                                  </p:childTnLst>
                                </p:cTn>
                              </p:par>
                              <p:par>
                                <p:cTn fill="hold" nodeType="withEffect" presetClass="entr" presetID="10" presetSubtype="0">
                                  <p:stCondLst>
                                    <p:cond delay="0"/>
                                  </p:stCondLst>
                                  <p:childTnLst>
                                    <p:set>
                                      <p:cBhvr>
                                        <p:cTn dur="1" fill="hold">
                                          <p:stCondLst>
                                            <p:cond delay="0"/>
                                          </p:stCondLst>
                                        </p:cTn>
                                        <p:tgtEl>
                                          <p:spTgt spid="1041"/>
                                        </p:tgtEl>
                                        <p:attrNameLst>
                                          <p:attrName>style.visibility</p:attrName>
                                        </p:attrNameLst>
                                      </p:cBhvr>
                                      <p:to>
                                        <p:strVal val="visible"/>
                                      </p:to>
                                    </p:set>
                                    <p:animEffect filter="fade" transition="in">
                                      <p:cBhvr>
                                        <p:cTn dur="500"/>
                                        <p:tgtEl>
                                          <p:spTgt spid="1041"/>
                                        </p:tgtEl>
                                      </p:cBhvr>
                                    </p:animEffect>
                                  </p:childTnLst>
                                </p:cTn>
                              </p:par>
                              <p:par>
                                <p:cTn fill="hold" nodeType="withEffect" presetClass="entr" presetID="10" presetSubtype="0">
                                  <p:stCondLst>
                                    <p:cond delay="0"/>
                                  </p:stCondLst>
                                  <p:childTnLst>
                                    <p:set>
                                      <p:cBhvr>
                                        <p:cTn dur="1" fill="hold">
                                          <p:stCondLst>
                                            <p:cond delay="0"/>
                                          </p:stCondLst>
                                        </p:cTn>
                                        <p:tgtEl>
                                          <p:spTgt spid="1016"/>
                                        </p:tgtEl>
                                        <p:attrNameLst>
                                          <p:attrName>style.visibility</p:attrName>
                                        </p:attrNameLst>
                                      </p:cBhvr>
                                      <p:to>
                                        <p:strVal val="visible"/>
                                      </p:to>
                                    </p:set>
                                    <p:animEffect filter="fade" transition="in">
                                      <p:cBhvr>
                                        <p:cTn dur="500"/>
                                        <p:tgtEl>
                                          <p:spTgt spid="10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2"/>
                                        </p:tgtEl>
                                        <p:attrNameLst>
                                          <p:attrName>style.visibility</p:attrName>
                                        </p:attrNameLst>
                                      </p:cBhvr>
                                      <p:to>
                                        <p:strVal val="visible"/>
                                      </p:to>
                                    </p:set>
                                    <p:animEffect filter="fade" transition="in">
                                      <p:cBhvr>
                                        <p:cTn dur="500"/>
                                        <p:tgtEl>
                                          <p:spTgt spid="1042"/>
                                        </p:tgtEl>
                                      </p:cBhvr>
                                    </p:animEffect>
                                  </p:childTnLst>
                                </p:cTn>
                              </p:par>
                              <p:par>
                                <p:cTn fill="hold" nodeType="withEffect" presetClass="entr" presetID="10" presetSubtype="0">
                                  <p:stCondLst>
                                    <p:cond delay="0"/>
                                  </p:stCondLst>
                                  <p:childTnLst>
                                    <p:set>
                                      <p:cBhvr>
                                        <p:cTn dur="1" fill="hold">
                                          <p:stCondLst>
                                            <p:cond delay="0"/>
                                          </p:stCondLst>
                                        </p:cTn>
                                        <p:tgtEl>
                                          <p:spTgt spid="1017"/>
                                        </p:tgtEl>
                                        <p:attrNameLst>
                                          <p:attrName>style.visibility</p:attrName>
                                        </p:attrNameLst>
                                      </p:cBhvr>
                                      <p:to>
                                        <p:strVal val="visible"/>
                                      </p:to>
                                    </p:set>
                                    <p:animEffect filter="fade" transition="in">
                                      <p:cBhvr>
                                        <p:cTn dur="500"/>
                                        <p:tgtEl>
                                          <p:spTgt spid="1017"/>
                                        </p:tgtEl>
                                      </p:cBhvr>
                                    </p:animEffect>
                                  </p:childTnLst>
                                </p:cTn>
                              </p:par>
                              <p:par>
                                <p:cTn fill="hold" nodeType="withEffect" presetClass="entr" presetID="10" presetSubtype="0">
                                  <p:stCondLst>
                                    <p:cond delay="0"/>
                                  </p:stCondLst>
                                  <p:childTnLst>
                                    <p:set>
                                      <p:cBhvr>
                                        <p:cTn dur="1" fill="hold">
                                          <p:stCondLst>
                                            <p:cond delay="0"/>
                                          </p:stCondLst>
                                        </p:cTn>
                                        <p:tgtEl>
                                          <p:spTgt spid="1018"/>
                                        </p:tgtEl>
                                        <p:attrNameLst>
                                          <p:attrName>style.visibility</p:attrName>
                                        </p:attrNameLst>
                                      </p:cBhvr>
                                      <p:to>
                                        <p:strVal val="visible"/>
                                      </p:to>
                                    </p:set>
                                    <p:animEffect filter="fade" transition="in">
                                      <p:cBhvr>
                                        <p:cTn dur="500"/>
                                        <p:tgtEl>
                                          <p:spTgt spid="10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5"/>
                                        </p:tgtEl>
                                        <p:attrNameLst>
                                          <p:attrName>style.visibility</p:attrName>
                                        </p:attrNameLst>
                                      </p:cBhvr>
                                      <p:to>
                                        <p:strVal val="visible"/>
                                      </p:to>
                                    </p:set>
                                    <p:animEffect filter="fade" transition="in">
                                      <p:cBhvr>
                                        <p:cTn dur="500"/>
                                        <p:tgtEl>
                                          <p:spTgt spid="1045"/>
                                        </p:tgtEl>
                                      </p:cBhvr>
                                    </p:animEffect>
                                  </p:childTnLst>
                                </p:cTn>
                              </p:par>
                              <p:par>
                                <p:cTn fill="hold" nodeType="withEffect" presetClass="entr" presetID="10" presetSubtype="0">
                                  <p:stCondLst>
                                    <p:cond delay="0"/>
                                  </p:stCondLst>
                                  <p:childTnLst>
                                    <p:set>
                                      <p:cBhvr>
                                        <p:cTn dur="1" fill="hold">
                                          <p:stCondLst>
                                            <p:cond delay="0"/>
                                          </p:stCondLst>
                                        </p:cTn>
                                        <p:tgtEl>
                                          <p:spTgt spid="1019"/>
                                        </p:tgtEl>
                                        <p:attrNameLst>
                                          <p:attrName>style.visibility</p:attrName>
                                        </p:attrNameLst>
                                      </p:cBhvr>
                                      <p:to>
                                        <p:strVal val="visible"/>
                                      </p:to>
                                    </p:set>
                                    <p:animEffect filter="fade" transition="in">
                                      <p:cBhvr>
                                        <p:cTn dur="500"/>
                                        <p:tgtEl>
                                          <p:spTgt spid="1019"/>
                                        </p:tgtEl>
                                      </p:cBhvr>
                                    </p:animEffect>
                                  </p:childTnLst>
                                </p:cTn>
                              </p:par>
                              <p:par>
                                <p:cTn fill="hold" nodeType="withEffect" presetClass="entr" presetID="10" presetSubtype="0">
                                  <p:stCondLst>
                                    <p:cond delay="0"/>
                                  </p:stCondLst>
                                  <p:childTnLst>
                                    <p:set>
                                      <p:cBhvr>
                                        <p:cTn dur="1" fill="hold">
                                          <p:stCondLst>
                                            <p:cond delay="0"/>
                                          </p:stCondLst>
                                        </p:cTn>
                                        <p:tgtEl>
                                          <p:spTgt spid="1020"/>
                                        </p:tgtEl>
                                        <p:attrNameLst>
                                          <p:attrName>style.visibility</p:attrName>
                                        </p:attrNameLst>
                                      </p:cBhvr>
                                      <p:to>
                                        <p:strVal val="visible"/>
                                      </p:to>
                                    </p:set>
                                    <p:animEffect filter="fade" transition="in">
                                      <p:cBhvr>
                                        <p:cTn dur="500"/>
                                        <p:tgtEl>
                                          <p:spTgt spid="10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1"/>
                                        </p:tgtEl>
                                        <p:attrNameLst>
                                          <p:attrName>style.visibility</p:attrName>
                                        </p:attrNameLst>
                                      </p:cBhvr>
                                      <p:to>
                                        <p:strVal val="visible"/>
                                      </p:to>
                                    </p:set>
                                    <p:animEffect filter="fade" transition="in">
                                      <p:cBhvr>
                                        <p:cTn dur="500"/>
                                        <p:tgtEl>
                                          <p:spTgt spid="1021"/>
                                        </p:tgtEl>
                                      </p:cBhvr>
                                    </p:animEffect>
                                  </p:childTnLst>
                                </p:cTn>
                              </p:par>
                              <p:par>
                                <p:cTn fill="hold" nodeType="withEffect" presetClass="entr" presetID="10" presetSubtype="0">
                                  <p:stCondLst>
                                    <p:cond delay="0"/>
                                  </p:stCondLst>
                                  <p:childTnLst>
                                    <p:set>
                                      <p:cBhvr>
                                        <p:cTn dur="1" fill="hold">
                                          <p:stCondLst>
                                            <p:cond delay="0"/>
                                          </p:stCondLst>
                                        </p:cTn>
                                        <p:tgtEl>
                                          <p:spTgt spid="1044"/>
                                        </p:tgtEl>
                                        <p:attrNameLst>
                                          <p:attrName>style.visibility</p:attrName>
                                        </p:attrNameLst>
                                      </p:cBhvr>
                                      <p:to>
                                        <p:strVal val="visible"/>
                                      </p:to>
                                    </p:set>
                                    <p:animEffect filter="fade" transition="in">
                                      <p:cBhvr>
                                        <p:cTn dur="500"/>
                                        <p:tgtEl>
                                          <p:spTgt spid="1044"/>
                                        </p:tgtEl>
                                      </p:cBhvr>
                                    </p:animEffect>
                                  </p:childTnLst>
                                </p:cTn>
                              </p:par>
                              <p:par>
                                <p:cTn fill="hold" nodeType="withEffect" presetClass="entr" presetID="10" presetSubtype="0">
                                  <p:stCondLst>
                                    <p:cond delay="0"/>
                                  </p:stCondLst>
                                  <p:childTnLst>
                                    <p:set>
                                      <p:cBhvr>
                                        <p:cTn dur="1" fill="hold">
                                          <p:stCondLst>
                                            <p:cond delay="0"/>
                                          </p:stCondLst>
                                        </p:cTn>
                                        <p:tgtEl>
                                          <p:spTgt spid="1025"/>
                                        </p:tgtEl>
                                        <p:attrNameLst>
                                          <p:attrName>style.visibility</p:attrName>
                                        </p:attrNameLst>
                                      </p:cBhvr>
                                      <p:to>
                                        <p:strVal val="visible"/>
                                      </p:to>
                                    </p:set>
                                    <p:animEffect filter="fade" transition="in">
                                      <p:cBhvr>
                                        <p:cTn dur="500"/>
                                        <p:tgtEl>
                                          <p:spTgt spid="10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4"/>
                                        </p:tgtEl>
                                        <p:attrNameLst>
                                          <p:attrName>style.visibility</p:attrName>
                                        </p:attrNameLst>
                                      </p:cBhvr>
                                      <p:to>
                                        <p:strVal val="visible"/>
                                      </p:to>
                                    </p:set>
                                    <p:animEffect filter="fade" transition="in">
                                      <p:cBhvr>
                                        <p:cTn dur="500"/>
                                        <p:tgtEl>
                                          <p:spTgt spid="10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6"/>
                                        </p:tgtEl>
                                        <p:attrNameLst>
                                          <p:attrName>style.visibility</p:attrName>
                                        </p:attrNameLst>
                                      </p:cBhvr>
                                      <p:to>
                                        <p:strVal val="visible"/>
                                      </p:to>
                                    </p:set>
                                    <p:animEffect filter="fade" transition="in">
                                      <p:cBhvr>
                                        <p:cTn dur="500"/>
                                        <p:tgtEl>
                                          <p:spTgt spid="1036"/>
                                        </p:tgtEl>
                                      </p:cBhvr>
                                    </p:animEffect>
                                  </p:childTnLst>
                                </p:cTn>
                              </p:par>
                              <p:par>
                                <p:cTn fill="hold" nodeType="withEffect" presetClass="entr" presetID="10" presetSubtype="0">
                                  <p:stCondLst>
                                    <p:cond delay="0"/>
                                  </p:stCondLst>
                                  <p:childTnLst>
                                    <p:set>
                                      <p:cBhvr>
                                        <p:cTn dur="1" fill="hold">
                                          <p:stCondLst>
                                            <p:cond delay="0"/>
                                          </p:stCondLst>
                                        </p:cTn>
                                        <p:tgtEl>
                                          <p:spTgt spid="1026"/>
                                        </p:tgtEl>
                                        <p:attrNameLst>
                                          <p:attrName>style.visibility</p:attrName>
                                        </p:attrNameLst>
                                      </p:cBhvr>
                                      <p:to>
                                        <p:strVal val="visible"/>
                                      </p:to>
                                    </p:set>
                                    <p:animEffect filter="fade" transition="in">
                                      <p:cBhvr>
                                        <p:cTn dur="500"/>
                                        <p:tgtEl>
                                          <p:spTgt spid="1026"/>
                                        </p:tgtEl>
                                      </p:cBhvr>
                                    </p:animEffect>
                                  </p:childTnLst>
                                </p:cTn>
                              </p:par>
                              <p:par>
                                <p:cTn fill="hold" nodeType="withEffect" presetClass="entr" presetID="10" presetSubtype="0">
                                  <p:stCondLst>
                                    <p:cond delay="0"/>
                                  </p:stCondLst>
                                  <p:childTnLst>
                                    <p:set>
                                      <p:cBhvr>
                                        <p:cTn dur="1" fill="hold">
                                          <p:stCondLst>
                                            <p:cond delay="0"/>
                                          </p:stCondLst>
                                        </p:cTn>
                                        <p:tgtEl>
                                          <p:spTgt spid="1031"/>
                                        </p:tgtEl>
                                        <p:attrNameLst>
                                          <p:attrName>style.visibility</p:attrName>
                                        </p:attrNameLst>
                                      </p:cBhvr>
                                      <p:to>
                                        <p:strVal val="visible"/>
                                      </p:to>
                                    </p:set>
                                    <p:animEffect filter="fade" transition="in">
                                      <p:cBhvr>
                                        <p:cTn dur="500"/>
                                        <p:tgtEl>
                                          <p:spTgt spid="10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7"/>
                                        </p:tgtEl>
                                        <p:attrNameLst>
                                          <p:attrName>style.visibility</p:attrName>
                                        </p:attrNameLst>
                                      </p:cBhvr>
                                      <p:to>
                                        <p:strVal val="visible"/>
                                      </p:to>
                                    </p:set>
                                    <p:animEffect filter="fade" transition="in">
                                      <p:cBhvr>
                                        <p:cTn dur="500"/>
                                        <p:tgtEl>
                                          <p:spTgt spid="1037"/>
                                        </p:tgtEl>
                                      </p:cBhvr>
                                    </p:animEffect>
                                  </p:childTnLst>
                                </p:cTn>
                              </p:par>
                              <p:par>
                                <p:cTn fill="hold" nodeType="withEffect" presetClass="entr" presetID="10" presetSubtype="0">
                                  <p:stCondLst>
                                    <p:cond delay="0"/>
                                  </p:stCondLst>
                                  <p:childTnLst>
                                    <p:set>
                                      <p:cBhvr>
                                        <p:cTn dur="1" fill="hold">
                                          <p:stCondLst>
                                            <p:cond delay="0"/>
                                          </p:stCondLst>
                                        </p:cTn>
                                        <p:tgtEl>
                                          <p:spTgt spid="1027"/>
                                        </p:tgtEl>
                                        <p:attrNameLst>
                                          <p:attrName>style.visibility</p:attrName>
                                        </p:attrNameLst>
                                      </p:cBhvr>
                                      <p:to>
                                        <p:strVal val="visible"/>
                                      </p:to>
                                    </p:set>
                                    <p:animEffect filter="fade" transition="in">
                                      <p:cBhvr>
                                        <p:cTn dur="500"/>
                                        <p:tgtEl>
                                          <p:spTgt spid="10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8"/>
                                        </p:tgtEl>
                                        <p:attrNameLst>
                                          <p:attrName>style.visibility</p:attrName>
                                        </p:attrNameLst>
                                      </p:cBhvr>
                                      <p:to>
                                        <p:strVal val="visible"/>
                                      </p:to>
                                    </p:set>
                                    <p:animEffect filter="fade" transition="in">
                                      <p:cBhvr>
                                        <p:cTn dur="500"/>
                                        <p:tgtEl>
                                          <p:spTgt spid="1038"/>
                                        </p:tgtEl>
                                      </p:cBhvr>
                                    </p:animEffect>
                                  </p:childTnLst>
                                </p:cTn>
                              </p:par>
                              <p:par>
                                <p:cTn fill="hold" nodeType="withEffect" presetClass="entr" presetID="10" presetSubtype="0">
                                  <p:stCondLst>
                                    <p:cond delay="0"/>
                                  </p:stCondLst>
                                  <p:childTnLst>
                                    <p:set>
                                      <p:cBhvr>
                                        <p:cTn dur="1" fill="hold">
                                          <p:stCondLst>
                                            <p:cond delay="0"/>
                                          </p:stCondLst>
                                        </p:cTn>
                                        <p:tgtEl>
                                          <p:spTgt spid="1028"/>
                                        </p:tgtEl>
                                        <p:attrNameLst>
                                          <p:attrName>style.visibility</p:attrName>
                                        </p:attrNameLst>
                                      </p:cBhvr>
                                      <p:to>
                                        <p:strVal val="visible"/>
                                      </p:to>
                                    </p:set>
                                    <p:animEffect filter="fade" transition="in">
                                      <p:cBhvr>
                                        <p:cTn dur="500"/>
                                        <p:tgtEl>
                                          <p:spTgt spid="1028"/>
                                        </p:tgtEl>
                                      </p:cBhvr>
                                    </p:animEffect>
                                  </p:childTnLst>
                                </p:cTn>
                              </p:par>
                              <p:par>
                                <p:cTn fill="hold" nodeType="withEffect" presetClass="entr" presetID="10" presetSubtype="0">
                                  <p:stCondLst>
                                    <p:cond delay="0"/>
                                  </p:stCondLst>
                                  <p:childTnLst>
                                    <p:set>
                                      <p:cBhvr>
                                        <p:cTn dur="1" fill="hold">
                                          <p:stCondLst>
                                            <p:cond delay="0"/>
                                          </p:stCondLst>
                                        </p:cTn>
                                        <p:tgtEl>
                                          <p:spTgt spid="1032"/>
                                        </p:tgtEl>
                                        <p:attrNameLst>
                                          <p:attrName>style.visibility</p:attrName>
                                        </p:attrNameLst>
                                      </p:cBhvr>
                                      <p:to>
                                        <p:strVal val="visible"/>
                                      </p:to>
                                    </p:set>
                                    <p:animEffect filter="fade" transition="in">
                                      <p:cBhvr>
                                        <p:cTn dur="500"/>
                                        <p:tgtEl>
                                          <p:spTgt spid="10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9"/>
                                        </p:tgtEl>
                                        <p:attrNameLst>
                                          <p:attrName>style.visibility</p:attrName>
                                        </p:attrNameLst>
                                      </p:cBhvr>
                                      <p:to>
                                        <p:strVal val="visible"/>
                                      </p:to>
                                    </p:set>
                                    <p:animEffect filter="fade" transition="in">
                                      <p:cBhvr>
                                        <p:cTn dur="500"/>
                                        <p:tgtEl>
                                          <p:spTgt spid="1039"/>
                                        </p:tgtEl>
                                      </p:cBhvr>
                                    </p:animEffect>
                                  </p:childTnLst>
                                </p:cTn>
                              </p:par>
                              <p:par>
                                <p:cTn fill="hold" nodeType="withEffect" presetClass="entr" presetID="10" presetSubtype="0">
                                  <p:stCondLst>
                                    <p:cond delay="0"/>
                                  </p:stCondLst>
                                  <p:childTnLst>
                                    <p:set>
                                      <p:cBhvr>
                                        <p:cTn dur="1" fill="hold">
                                          <p:stCondLst>
                                            <p:cond delay="0"/>
                                          </p:stCondLst>
                                        </p:cTn>
                                        <p:tgtEl>
                                          <p:spTgt spid="1029"/>
                                        </p:tgtEl>
                                        <p:attrNameLst>
                                          <p:attrName>style.visibility</p:attrName>
                                        </p:attrNameLst>
                                      </p:cBhvr>
                                      <p:to>
                                        <p:strVal val="visible"/>
                                      </p:to>
                                    </p:set>
                                    <p:animEffect filter="fade" transition="in">
                                      <p:cBhvr>
                                        <p:cTn dur="500"/>
                                        <p:tgtEl>
                                          <p:spTgt spid="1029"/>
                                        </p:tgtEl>
                                      </p:cBhvr>
                                    </p:animEffect>
                                  </p:childTnLst>
                                </p:cTn>
                              </p:par>
                              <p:par>
                                <p:cTn fill="hold" nodeType="withEffect" presetClass="entr" presetID="10" presetSubtype="0">
                                  <p:stCondLst>
                                    <p:cond delay="0"/>
                                  </p:stCondLst>
                                  <p:childTnLst>
                                    <p:set>
                                      <p:cBhvr>
                                        <p:cTn dur="1" fill="hold">
                                          <p:stCondLst>
                                            <p:cond delay="0"/>
                                          </p:stCondLst>
                                        </p:cTn>
                                        <p:tgtEl>
                                          <p:spTgt spid="1033"/>
                                        </p:tgtEl>
                                        <p:attrNameLst>
                                          <p:attrName>style.visibility</p:attrName>
                                        </p:attrNameLst>
                                      </p:cBhvr>
                                      <p:to>
                                        <p:strVal val="visible"/>
                                      </p:to>
                                    </p:set>
                                    <p:animEffect filter="fade" transition="in">
                                      <p:cBhvr>
                                        <p:cTn dur="500"/>
                                        <p:tgtEl>
                                          <p:spTgt spid="10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0"/>
                                        </p:tgtEl>
                                        <p:attrNameLst>
                                          <p:attrName>style.visibility</p:attrName>
                                        </p:attrNameLst>
                                      </p:cBhvr>
                                      <p:to>
                                        <p:strVal val="visible"/>
                                      </p:to>
                                    </p:set>
                                    <p:animEffect filter="fade" transition="in">
                                      <p:cBhvr>
                                        <p:cTn dur="500"/>
                                        <p:tgtEl>
                                          <p:spTgt spid="1030"/>
                                        </p:tgtEl>
                                      </p:cBhvr>
                                    </p:animEffect>
                                  </p:childTnLst>
                                </p:cTn>
                              </p:par>
                              <p:par>
                                <p:cTn fill="hold" nodeType="withEffect" presetClass="entr" presetID="10" presetSubtype="0">
                                  <p:stCondLst>
                                    <p:cond delay="0"/>
                                  </p:stCondLst>
                                  <p:childTnLst>
                                    <p:set>
                                      <p:cBhvr>
                                        <p:cTn dur="1" fill="hold">
                                          <p:stCondLst>
                                            <p:cond delay="0"/>
                                          </p:stCondLst>
                                        </p:cTn>
                                        <p:tgtEl>
                                          <p:spTgt spid="1040"/>
                                        </p:tgtEl>
                                        <p:attrNameLst>
                                          <p:attrName>style.visibility</p:attrName>
                                        </p:attrNameLst>
                                      </p:cBhvr>
                                      <p:to>
                                        <p:strVal val="visible"/>
                                      </p:to>
                                    </p:set>
                                    <p:animEffect filter="fade" transition="in">
                                      <p:cBhvr>
                                        <p:cTn dur="500"/>
                                        <p:tgtEl>
                                          <p:spTgt spid="10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6"/>
                                        </p:tgtEl>
                                        <p:attrNameLst>
                                          <p:attrName>style.visibility</p:attrName>
                                        </p:attrNameLst>
                                      </p:cBhvr>
                                      <p:to>
                                        <p:strVal val="visible"/>
                                      </p:to>
                                    </p:set>
                                    <p:animEffect filter="fade" transition="in">
                                      <p:cBhvr>
                                        <p:cTn dur="500"/>
                                        <p:tgtEl>
                                          <p:spTgt spid="1046"/>
                                        </p:tgtEl>
                                      </p:cBhvr>
                                    </p:animEffect>
                                  </p:childTnLst>
                                </p:cTn>
                              </p:par>
                              <p:par>
                                <p:cTn fill="hold" nodeType="withEffect" presetClass="entr" presetID="10" presetSubtype="0">
                                  <p:stCondLst>
                                    <p:cond delay="0"/>
                                  </p:stCondLst>
                                  <p:childTnLst>
                                    <p:set>
                                      <p:cBhvr>
                                        <p:cTn dur="1" fill="hold">
                                          <p:stCondLst>
                                            <p:cond delay="0"/>
                                          </p:stCondLst>
                                        </p:cTn>
                                        <p:tgtEl>
                                          <p:spTgt spid="1022"/>
                                        </p:tgtEl>
                                        <p:attrNameLst>
                                          <p:attrName>style.visibility</p:attrName>
                                        </p:attrNameLst>
                                      </p:cBhvr>
                                      <p:to>
                                        <p:strVal val="visible"/>
                                      </p:to>
                                    </p:set>
                                    <p:animEffect filter="fade" transition="in">
                                      <p:cBhvr>
                                        <p:cTn dur="500"/>
                                        <p:tgtEl>
                                          <p:spTgt spid="1022"/>
                                        </p:tgtEl>
                                      </p:cBhvr>
                                    </p:animEffect>
                                  </p:childTnLst>
                                </p:cTn>
                              </p:par>
                              <p:par>
                                <p:cTn fill="hold" nodeType="withEffect" presetClass="entr" presetID="10" presetSubtype="0">
                                  <p:stCondLst>
                                    <p:cond delay="0"/>
                                  </p:stCondLst>
                                  <p:childTnLst>
                                    <p:set>
                                      <p:cBhvr>
                                        <p:cTn dur="1" fill="hold">
                                          <p:stCondLst>
                                            <p:cond delay="0"/>
                                          </p:stCondLst>
                                        </p:cTn>
                                        <p:tgtEl>
                                          <p:spTgt spid="1023"/>
                                        </p:tgtEl>
                                        <p:attrNameLst>
                                          <p:attrName>style.visibility</p:attrName>
                                        </p:attrNameLst>
                                      </p:cBhvr>
                                      <p:to>
                                        <p:strVal val="visible"/>
                                      </p:to>
                                    </p:set>
                                    <p:animEffect filter="fade" transition="in">
                                      <p:cBhvr>
                                        <p:cTn dur="500"/>
                                        <p:tgtEl>
                                          <p:spTgt spid="10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3"/>
                                        </p:tgtEl>
                                        <p:attrNameLst>
                                          <p:attrName>style.visibility</p:attrName>
                                        </p:attrNameLst>
                                      </p:cBhvr>
                                      <p:to>
                                        <p:strVal val="visible"/>
                                      </p:to>
                                    </p:set>
                                    <p:animEffect filter="fade" transition="in">
                                      <p:cBhvr>
                                        <p:cTn dur="500"/>
                                        <p:tgtEl>
                                          <p:spTgt spid="1043"/>
                                        </p:tgtEl>
                                      </p:cBhvr>
                                    </p:animEffect>
                                  </p:childTnLst>
                                </p:cTn>
                              </p:par>
                              <p:par>
                                <p:cTn fill="hold" nodeType="withEffect" presetClass="entr" presetID="10" presetSubtype="0">
                                  <p:stCondLst>
                                    <p:cond delay="0"/>
                                  </p:stCondLst>
                                  <p:childTnLst>
                                    <p:set>
                                      <p:cBhvr>
                                        <p:cTn dur="1" fill="hold">
                                          <p:stCondLst>
                                            <p:cond delay="0"/>
                                          </p:stCondLst>
                                        </p:cTn>
                                        <p:tgtEl>
                                          <p:spTgt spid="1034"/>
                                        </p:tgtEl>
                                        <p:attrNameLst>
                                          <p:attrName>style.visibility</p:attrName>
                                        </p:attrNameLst>
                                      </p:cBhvr>
                                      <p:to>
                                        <p:strVal val="visible"/>
                                      </p:to>
                                    </p:set>
                                    <p:animEffect filter="fade" transition="in">
                                      <p:cBhvr>
                                        <p:cTn dur="500"/>
                                        <p:tgtEl>
                                          <p:spTgt spid="1034"/>
                                        </p:tgtEl>
                                      </p:cBhvr>
                                    </p:animEffect>
                                  </p:childTnLst>
                                </p:cTn>
                              </p:par>
                              <p:par>
                                <p:cTn fill="hold" nodeType="withEffect" presetClass="entr" presetID="10" presetSubtype="0">
                                  <p:stCondLst>
                                    <p:cond delay="0"/>
                                  </p:stCondLst>
                                  <p:childTnLst>
                                    <p:set>
                                      <p:cBhvr>
                                        <p:cTn dur="1" fill="hold">
                                          <p:stCondLst>
                                            <p:cond delay="0"/>
                                          </p:stCondLst>
                                        </p:cTn>
                                        <p:tgtEl>
                                          <p:spTgt spid="1035"/>
                                        </p:tgtEl>
                                        <p:attrNameLst>
                                          <p:attrName>style.visibility</p:attrName>
                                        </p:attrNameLst>
                                      </p:cBhvr>
                                      <p:to>
                                        <p:strVal val="visible"/>
                                      </p:to>
                                    </p:set>
                                    <p:animEffect filter="fade" transition="in">
                                      <p:cBhvr>
                                        <p:cTn dur="500"/>
                                        <p:tgtEl>
                                          <p:spTgt spid="10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55" name="Shape 1055"/>
        <p:cNvGrpSpPr/>
        <p:nvPr/>
      </p:nvGrpSpPr>
      <p:grpSpPr>
        <a:xfrm>
          <a:off x="0" y="0"/>
          <a:ext cx="0" cy="0"/>
          <a:chOff x="0" y="0"/>
          <a:chExt cx="0" cy="0"/>
        </a:xfrm>
      </p:grpSpPr>
      <p:sp>
        <p:nvSpPr>
          <p:cNvPr id="1056" name="Google Shape;1056;p133"/>
          <p:cNvSpPr txBox="1"/>
          <p:nvPr>
            <p:ph type="title"/>
          </p:nvPr>
        </p:nvSpPr>
        <p:spPr>
          <a:xfrm>
            <a:off x="589044" y="229022"/>
            <a:ext cx="11016900" cy="831000"/>
          </a:xfrm>
          <a:prstGeom prst="rect">
            <a:avLst/>
          </a:prstGeom>
          <a:noFill/>
          <a:ln>
            <a:noFill/>
          </a:ln>
        </p:spPr>
        <p:txBody>
          <a:bodyPr anchorCtr="0" anchor="t" bIns="0" lIns="0" spcFirstLastPara="1" rIns="0" wrap="square" tIns="164575">
            <a:noAutofit/>
          </a:bodyPr>
          <a:lstStyle/>
          <a:p>
            <a:pPr indent="0" lvl="0" marL="0" rtl="0" algn="ctr">
              <a:lnSpc>
                <a:spcPct val="90000"/>
              </a:lnSpc>
              <a:spcBef>
                <a:spcPts val="0"/>
              </a:spcBef>
              <a:spcAft>
                <a:spcPts val="0"/>
              </a:spcAft>
              <a:buClr>
                <a:srgbClr val="000000"/>
              </a:buClr>
              <a:buSzPts val="3700"/>
              <a:buFont typeface="Quattrocento Sans"/>
              <a:buNone/>
            </a:pPr>
            <a:r>
              <a:rPr b="1" lang="en-US" sz="4500">
                <a:latin typeface="Calibri"/>
                <a:ea typeface="Calibri"/>
                <a:cs typeface="Calibri"/>
                <a:sym typeface="Calibri"/>
              </a:rPr>
              <a:t>Productive services</a:t>
            </a:r>
            <a:br>
              <a:rPr lang="en-US" sz="4500">
                <a:latin typeface="Calibri"/>
                <a:ea typeface="Calibri"/>
                <a:cs typeface="Calibri"/>
                <a:sym typeface="Calibri"/>
              </a:rPr>
            </a:br>
            <a:r>
              <a:rPr lang="en-US" sz="1800">
                <a:solidFill>
                  <a:srgbClr val="0078D7"/>
                </a:solidFill>
                <a:latin typeface="Calibri"/>
                <a:ea typeface="Calibri"/>
                <a:cs typeface="Calibri"/>
                <a:sym typeface="Calibri"/>
              </a:rPr>
              <a:t>Empower data science and development teams</a:t>
            </a:r>
            <a:endParaRPr sz="1800">
              <a:latin typeface="Calibri"/>
              <a:ea typeface="Calibri"/>
              <a:cs typeface="Calibri"/>
              <a:sym typeface="Calibri"/>
            </a:endParaRPr>
          </a:p>
        </p:txBody>
      </p:sp>
      <p:pic>
        <p:nvPicPr>
          <p:cNvPr id="1057" name="Google Shape;1057;p133"/>
          <p:cNvPicPr preferRelativeResize="0"/>
          <p:nvPr/>
        </p:nvPicPr>
        <p:blipFill rotWithShape="1">
          <a:blip r:embed="rId3">
            <a:alphaModFix/>
          </a:blip>
          <a:srcRect b="770" l="0" r="0" t="9230"/>
          <a:stretch/>
        </p:blipFill>
        <p:spPr>
          <a:xfrm>
            <a:off x="6589987" y="1692361"/>
            <a:ext cx="4157876" cy="2494727"/>
          </a:xfrm>
          <a:prstGeom prst="rect">
            <a:avLst/>
          </a:prstGeom>
          <a:noFill/>
          <a:ln>
            <a:noFill/>
          </a:ln>
        </p:spPr>
      </p:pic>
      <p:sp>
        <p:nvSpPr>
          <p:cNvPr id="1058" name="Google Shape;1058;p133"/>
          <p:cNvSpPr txBox="1"/>
          <p:nvPr/>
        </p:nvSpPr>
        <p:spPr>
          <a:xfrm>
            <a:off x="6595777" y="4292229"/>
            <a:ext cx="3578070" cy="839341"/>
          </a:xfrm>
          <a:prstGeom prst="rect">
            <a:avLst/>
          </a:prstGeom>
          <a:noFill/>
          <a:ln>
            <a:noFill/>
          </a:ln>
        </p:spPr>
        <p:txBody>
          <a:bodyPr anchorCtr="0" anchor="t" bIns="45700" lIns="0" spcFirstLastPara="1" rIns="91425" wrap="square" tIns="45700">
            <a:noAutofit/>
          </a:bodyPr>
          <a:lstStyle/>
          <a:p>
            <a:pPr indent="0" lvl="0" marL="0" marR="0" rtl="0" algn="l">
              <a:lnSpc>
                <a:spcPct val="90000"/>
              </a:lnSpc>
              <a:spcBef>
                <a:spcPts val="0"/>
              </a:spcBef>
              <a:spcAft>
                <a:spcPts val="0"/>
              </a:spcAft>
              <a:buNone/>
            </a:pPr>
            <a:r>
              <a:rPr b="1" lang="en-US" sz="1400">
                <a:solidFill>
                  <a:srgbClr val="0078D4"/>
                </a:solidFill>
                <a:latin typeface="Calibri"/>
                <a:ea typeface="Calibri"/>
                <a:cs typeface="Calibri"/>
                <a:sym typeface="Calibri"/>
              </a:rPr>
              <a:t>Individual data scientists</a:t>
            </a:r>
            <a:endParaRPr>
              <a:latin typeface="Calibri"/>
              <a:ea typeface="Calibri"/>
              <a:cs typeface="Calibri"/>
              <a:sym typeface="Calibri"/>
            </a:endParaRPr>
          </a:p>
          <a:p>
            <a:pPr indent="0" lvl="0" marL="0" marR="0" rtl="0" algn="l">
              <a:lnSpc>
                <a:spcPct val="90000"/>
              </a:lnSpc>
              <a:spcBef>
                <a:spcPts val="588"/>
              </a:spcBef>
              <a:spcAft>
                <a:spcPts val="0"/>
              </a:spcAft>
              <a:buNone/>
            </a:pPr>
            <a:r>
              <a:rPr lang="en-US" sz="1400">
                <a:solidFill>
                  <a:srgbClr val="525252"/>
                </a:solidFill>
                <a:latin typeface="Calibri"/>
                <a:ea typeface="Calibri"/>
                <a:cs typeface="Calibri"/>
                <a:sym typeface="Calibri"/>
              </a:rPr>
              <a:t>Desktop solutions adequate</a:t>
            </a:r>
            <a:endParaRPr>
              <a:latin typeface="Calibri"/>
              <a:ea typeface="Calibri"/>
              <a:cs typeface="Calibri"/>
              <a:sym typeface="Calibri"/>
            </a:endParaRPr>
          </a:p>
          <a:p>
            <a:pPr indent="0" lvl="0" marL="0" marR="0" rtl="0" algn="l">
              <a:lnSpc>
                <a:spcPct val="90000"/>
              </a:lnSpc>
              <a:spcBef>
                <a:spcPts val="588"/>
              </a:spcBef>
              <a:spcAft>
                <a:spcPts val="0"/>
              </a:spcAft>
              <a:buNone/>
            </a:pPr>
            <a:r>
              <a:rPr lang="en-US" sz="1400">
                <a:solidFill>
                  <a:srgbClr val="525252"/>
                </a:solidFill>
                <a:latin typeface="Calibri"/>
                <a:ea typeface="Calibri"/>
                <a:cs typeface="Calibri"/>
                <a:sym typeface="Calibri"/>
              </a:rPr>
              <a:t>Need cloud for sporadic compute needs </a:t>
            </a:r>
            <a:endParaRPr>
              <a:latin typeface="Calibri"/>
              <a:ea typeface="Calibri"/>
              <a:cs typeface="Calibri"/>
              <a:sym typeface="Calibri"/>
            </a:endParaRPr>
          </a:p>
        </p:txBody>
      </p:sp>
      <p:sp>
        <p:nvSpPr>
          <p:cNvPr id="1059" name="Google Shape;1059;p133"/>
          <p:cNvSpPr txBox="1"/>
          <p:nvPr/>
        </p:nvSpPr>
        <p:spPr>
          <a:xfrm>
            <a:off x="1444140" y="4292227"/>
            <a:ext cx="4227552" cy="824760"/>
          </a:xfrm>
          <a:prstGeom prst="rect">
            <a:avLst/>
          </a:prstGeom>
          <a:noFill/>
          <a:ln>
            <a:noFill/>
          </a:ln>
        </p:spPr>
        <p:txBody>
          <a:bodyPr anchorCtr="0" anchor="t" bIns="45700" lIns="0" spcFirstLastPara="1" rIns="91425" wrap="square" tIns="45700">
            <a:noAutofit/>
          </a:bodyPr>
          <a:lstStyle/>
          <a:p>
            <a:pPr indent="0" lvl="0" marL="0" marR="0" rtl="0" algn="l">
              <a:lnSpc>
                <a:spcPct val="90000"/>
              </a:lnSpc>
              <a:spcBef>
                <a:spcPts val="0"/>
              </a:spcBef>
              <a:spcAft>
                <a:spcPts val="0"/>
              </a:spcAft>
              <a:buNone/>
            </a:pPr>
            <a:r>
              <a:rPr b="1" lang="en-US" sz="1400">
                <a:solidFill>
                  <a:srgbClr val="0078D4"/>
                </a:solidFill>
                <a:latin typeface="Calibri"/>
                <a:ea typeface="Calibri"/>
                <a:cs typeface="Calibri"/>
                <a:sym typeface="Calibri"/>
              </a:rPr>
              <a:t>Integrated data science &amp; data engineering teams</a:t>
            </a:r>
            <a:endParaRPr sz="1400">
              <a:solidFill>
                <a:srgbClr val="525252"/>
              </a:solidFill>
              <a:latin typeface="Calibri"/>
              <a:ea typeface="Calibri"/>
              <a:cs typeface="Calibri"/>
              <a:sym typeface="Calibri"/>
            </a:endParaRPr>
          </a:p>
          <a:p>
            <a:pPr indent="0" lvl="0" marL="0" marR="0" rtl="0" algn="l">
              <a:lnSpc>
                <a:spcPct val="90000"/>
              </a:lnSpc>
              <a:spcBef>
                <a:spcPts val="588"/>
              </a:spcBef>
              <a:spcAft>
                <a:spcPts val="0"/>
              </a:spcAft>
              <a:buNone/>
            </a:pPr>
            <a:r>
              <a:rPr lang="en-US" sz="1400">
                <a:solidFill>
                  <a:srgbClr val="525252"/>
                </a:solidFill>
                <a:latin typeface="Calibri"/>
                <a:ea typeface="Calibri"/>
                <a:cs typeface="Calibri"/>
                <a:sym typeface="Calibri"/>
              </a:rPr>
              <a:t>Desktop solutions not adequate </a:t>
            </a:r>
            <a:endParaRPr>
              <a:latin typeface="Calibri"/>
              <a:ea typeface="Calibri"/>
              <a:cs typeface="Calibri"/>
              <a:sym typeface="Calibri"/>
            </a:endParaRPr>
          </a:p>
          <a:p>
            <a:pPr indent="0" lvl="0" marL="0" marR="0" rtl="0" algn="l">
              <a:lnSpc>
                <a:spcPct val="90000"/>
              </a:lnSpc>
              <a:spcBef>
                <a:spcPts val="588"/>
              </a:spcBef>
              <a:spcAft>
                <a:spcPts val="0"/>
              </a:spcAft>
              <a:buNone/>
            </a:pPr>
            <a:r>
              <a:rPr lang="en-US" sz="1400">
                <a:solidFill>
                  <a:srgbClr val="525252"/>
                </a:solidFill>
                <a:latin typeface="Calibri"/>
                <a:ea typeface="Calibri"/>
                <a:cs typeface="Calibri"/>
                <a:sym typeface="Calibri"/>
              </a:rPr>
              <a:t>Need a unified big data &amp; machine learning solution </a:t>
            </a:r>
            <a:endParaRPr>
              <a:latin typeface="Calibri"/>
              <a:ea typeface="Calibri"/>
              <a:cs typeface="Calibri"/>
              <a:sym typeface="Calibri"/>
            </a:endParaRPr>
          </a:p>
        </p:txBody>
      </p:sp>
      <p:grpSp>
        <p:nvGrpSpPr>
          <p:cNvPr id="1060" name="Google Shape;1060;p133"/>
          <p:cNvGrpSpPr/>
          <p:nvPr/>
        </p:nvGrpSpPr>
        <p:grpSpPr>
          <a:xfrm>
            <a:off x="1550283" y="5504181"/>
            <a:ext cx="3893940" cy="1118504"/>
            <a:chOff x="1549636" y="5504480"/>
            <a:chExt cx="3894490" cy="1118663"/>
          </a:xfrm>
        </p:grpSpPr>
        <p:grpSp>
          <p:nvGrpSpPr>
            <p:cNvPr id="1061" name="Google Shape;1061;p133"/>
            <p:cNvGrpSpPr/>
            <p:nvPr/>
          </p:nvGrpSpPr>
          <p:grpSpPr>
            <a:xfrm>
              <a:off x="2109111" y="5504480"/>
              <a:ext cx="554846" cy="616619"/>
              <a:chOff x="2924028" y="5536385"/>
              <a:chExt cx="554846" cy="616619"/>
            </a:xfrm>
          </p:grpSpPr>
          <p:sp>
            <p:nvSpPr>
              <p:cNvPr id="1062" name="Google Shape;1062;p133"/>
              <p:cNvSpPr/>
              <p:nvPr/>
            </p:nvSpPr>
            <p:spPr>
              <a:xfrm>
                <a:off x="2924955" y="5536385"/>
                <a:ext cx="553919" cy="312541"/>
              </a:xfrm>
              <a:custGeom>
                <a:rect b="b" l="l" r="r" t="t"/>
                <a:pathLst>
                  <a:path extrusionOk="0" h="157123" w="278466">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100">
                  <a:solidFill>
                    <a:srgbClr val="505050"/>
                  </a:solidFill>
                  <a:latin typeface="Quattrocento Sans"/>
                  <a:ea typeface="Quattrocento Sans"/>
                  <a:cs typeface="Quattrocento Sans"/>
                  <a:sym typeface="Quattrocento Sans"/>
                </a:endParaRPr>
              </a:p>
            </p:txBody>
          </p:sp>
          <p:sp>
            <p:nvSpPr>
              <p:cNvPr id="1063" name="Google Shape;1063;p133"/>
              <p:cNvSpPr/>
              <p:nvPr/>
            </p:nvSpPr>
            <p:spPr>
              <a:xfrm>
                <a:off x="2924336" y="5843249"/>
                <a:ext cx="553919" cy="210423"/>
              </a:xfrm>
              <a:custGeom>
                <a:rect b="b" l="l" r="r" t="t"/>
                <a:pathLst>
                  <a:path extrusionOk="0" h="105786" w="27846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100">
                  <a:solidFill>
                    <a:srgbClr val="505050"/>
                  </a:solidFill>
                  <a:latin typeface="Quattrocento Sans"/>
                  <a:ea typeface="Quattrocento Sans"/>
                  <a:cs typeface="Quattrocento Sans"/>
                  <a:sym typeface="Quattrocento Sans"/>
                </a:endParaRPr>
              </a:p>
            </p:txBody>
          </p:sp>
          <p:sp>
            <p:nvSpPr>
              <p:cNvPr id="1064" name="Google Shape;1064;p133"/>
              <p:cNvSpPr/>
              <p:nvPr/>
            </p:nvSpPr>
            <p:spPr>
              <a:xfrm>
                <a:off x="3199749" y="5896164"/>
                <a:ext cx="278506" cy="256840"/>
              </a:xfrm>
              <a:custGeom>
                <a:rect b="b" l="l" r="r" t="t"/>
                <a:pathLst>
                  <a:path extrusionOk="0" h="129121" w="14001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solidFill>
                <a:srgbClr val="0070C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100">
                  <a:solidFill>
                    <a:srgbClr val="505050"/>
                  </a:solidFill>
                  <a:latin typeface="Quattrocento Sans"/>
                  <a:ea typeface="Quattrocento Sans"/>
                  <a:cs typeface="Quattrocento Sans"/>
                  <a:sym typeface="Quattrocento Sans"/>
                </a:endParaRPr>
              </a:p>
            </p:txBody>
          </p:sp>
          <p:sp>
            <p:nvSpPr>
              <p:cNvPr id="1065" name="Google Shape;1065;p133"/>
              <p:cNvSpPr/>
              <p:nvPr/>
            </p:nvSpPr>
            <p:spPr>
              <a:xfrm>
                <a:off x="3199131" y="5691930"/>
                <a:ext cx="278506" cy="256840"/>
              </a:xfrm>
              <a:custGeom>
                <a:rect b="b" l="l" r="r" t="t"/>
                <a:pathLst>
                  <a:path extrusionOk="0" h="129121" w="14001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solidFill>
                <a:srgbClr val="0070C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100">
                  <a:solidFill>
                    <a:srgbClr val="505050"/>
                  </a:solidFill>
                  <a:latin typeface="Quattrocento Sans"/>
                  <a:ea typeface="Quattrocento Sans"/>
                  <a:cs typeface="Quattrocento Sans"/>
                  <a:sym typeface="Quattrocento Sans"/>
                </a:endParaRPr>
              </a:p>
            </p:txBody>
          </p:sp>
          <p:sp>
            <p:nvSpPr>
              <p:cNvPr id="1066" name="Google Shape;1066;p133"/>
              <p:cNvSpPr/>
              <p:nvPr/>
            </p:nvSpPr>
            <p:spPr>
              <a:xfrm>
                <a:off x="2924028" y="5896164"/>
                <a:ext cx="278506" cy="256840"/>
              </a:xfrm>
              <a:custGeom>
                <a:rect b="b" l="l" r="r" t="t"/>
                <a:pathLst>
                  <a:path extrusionOk="0" h="129121" w="14001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solidFill>
                <a:srgbClr val="005A9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100">
                  <a:solidFill>
                    <a:srgbClr val="505050"/>
                  </a:solidFill>
                  <a:latin typeface="Quattrocento Sans"/>
                  <a:ea typeface="Quattrocento Sans"/>
                  <a:cs typeface="Quattrocento Sans"/>
                  <a:sym typeface="Quattrocento Sans"/>
                </a:endParaRPr>
              </a:p>
            </p:txBody>
          </p:sp>
          <p:sp>
            <p:nvSpPr>
              <p:cNvPr id="1067" name="Google Shape;1067;p133"/>
              <p:cNvSpPr/>
              <p:nvPr/>
            </p:nvSpPr>
            <p:spPr>
              <a:xfrm>
                <a:off x="2924028" y="5692240"/>
                <a:ext cx="278506" cy="256840"/>
              </a:xfrm>
              <a:custGeom>
                <a:rect b="b" l="l" r="r" t="t"/>
                <a:pathLst>
                  <a:path extrusionOk="0" h="129121" w="14001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solidFill>
                <a:srgbClr val="005A9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100">
                  <a:solidFill>
                    <a:srgbClr val="505050"/>
                  </a:solidFill>
                  <a:latin typeface="Quattrocento Sans"/>
                  <a:ea typeface="Quattrocento Sans"/>
                  <a:cs typeface="Quattrocento Sans"/>
                  <a:sym typeface="Quattrocento Sans"/>
                </a:endParaRPr>
              </a:p>
            </p:txBody>
          </p:sp>
        </p:grpSp>
        <p:sp>
          <p:nvSpPr>
            <p:cNvPr id="1068" name="Google Shape;1068;p133"/>
            <p:cNvSpPr txBox="1"/>
            <p:nvPr/>
          </p:nvSpPr>
          <p:spPr>
            <a:xfrm>
              <a:off x="3271199" y="6135317"/>
              <a:ext cx="2172927" cy="487826"/>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lang="en-US" sz="1400">
                  <a:solidFill>
                    <a:srgbClr val="0078D4"/>
                  </a:solidFill>
                  <a:latin typeface="Calibri"/>
                  <a:ea typeface="Calibri"/>
                  <a:cs typeface="Calibri"/>
                  <a:sym typeface="Calibri"/>
                </a:rPr>
                <a:t>Azure Machine Learning service</a:t>
              </a:r>
              <a:endParaRPr>
                <a:latin typeface="Calibri"/>
                <a:ea typeface="Calibri"/>
                <a:cs typeface="Calibri"/>
                <a:sym typeface="Calibri"/>
              </a:endParaRPr>
            </a:p>
          </p:txBody>
        </p:sp>
        <p:sp>
          <p:nvSpPr>
            <p:cNvPr id="1069" name="Google Shape;1069;p133"/>
            <p:cNvSpPr txBox="1"/>
            <p:nvPr/>
          </p:nvSpPr>
          <p:spPr>
            <a:xfrm>
              <a:off x="1549636" y="6135317"/>
              <a:ext cx="1663635" cy="290079"/>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lang="en-US" sz="1400">
                  <a:solidFill>
                    <a:srgbClr val="0078D4"/>
                  </a:solidFill>
                  <a:latin typeface="Calibri"/>
                  <a:ea typeface="Calibri"/>
                  <a:cs typeface="Calibri"/>
                  <a:sym typeface="Calibri"/>
                </a:rPr>
                <a:t>Azure Databricks</a:t>
              </a:r>
              <a:endParaRPr>
                <a:latin typeface="Calibri"/>
                <a:ea typeface="Calibri"/>
                <a:cs typeface="Calibri"/>
                <a:sym typeface="Calibri"/>
              </a:endParaRPr>
            </a:p>
          </p:txBody>
        </p:sp>
        <p:sp>
          <p:nvSpPr>
            <p:cNvPr id="1070" name="Google Shape;1070;p133"/>
            <p:cNvSpPr txBox="1"/>
            <p:nvPr/>
          </p:nvSpPr>
          <p:spPr>
            <a:xfrm>
              <a:off x="3083647" y="5618890"/>
              <a:ext cx="562410" cy="387853"/>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None/>
              </a:pPr>
              <a:r>
                <a:rPr lang="en-US" sz="2800">
                  <a:solidFill>
                    <a:srgbClr val="0078D7"/>
                  </a:solidFill>
                  <a:latin typeface="Quattrocento Sans"/>
                  <a:ea typeface="Quattrocento Sans"/>
                  <a:cs typeface="Quattrocento Sans"/>
                  <a:sym typeface="Quattrocento Sans"/>
                </a:rPr>
                <a:t>+</a:t>
              </a:r>
              <a:endParaRPr/>
            </a:p>
          </p:txBody>
        </p:sp>
        <p:pic>
          <p:nvPicPr>
            <p:cNvPr id="1071" name="Google Shape;1071;p133"/>
            <p:cNvPicPr preferRelativeResize="0"/>
            <p:nvPr/>
          </p:nvPicPr>
          <p:blipFill rotWithShape="1">
            <a:blip r:embed="rId4">
              <a:alphaModFix/>
            </a:blip>
            <a:srcRect b="0" l="0" r="0" t="0"/>
            <a:stretch/>
          </p:blipFill>
          <p:spPr>
            <a:xfrm>
              <a:off x="4065747" y="5520874"/>
              <a:ext cx="583830" cy="583830"/>
            </a:xfrm>
            <a:prstGeom prst="rect">
              <a:avLst/>
            </a:prstGeom>
            <a:noFill/>
            <a:ln>
              <a:noFill/>
            </a:ln>
          </p:spPr>
        </p:pic>
      </p:grpSp>
      <p:grpSp>
        <p:nvGrpSpPr>
          <p:cNvPr id="1072" name="Google Shape;1072;p133"/>
          <p:cNvGrpSpPr/>
          <p:nvPr/>
        </p:nvGrpSpPr>
        <p:grpSpPr>
          <a:xfrm>
            <a:off x="7380264" y="5533091"/>
            <a:ext cx="2331635" cy="891881"/>
            <a:chOff x="7380446" y="5533389"/>
            <a:chExt cx="2331966" cy="892007"/>
          </a:xfrm>
        </p:grpSpPr>
        <p:sp>
          <p:nvSpPr>
            <p:cNvPr id="1073" name="Google Shape;1073;p133"/>
            <p:cNvSpPr txBox="1"/>
            <p:nvPr/>
          </p:nvSpPr>
          <p:spPr>
            <a:xfrm>
              <a:off x="7380446" y="6135317"/>
              <a:ext cx="2331966" cy="290079"/>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lang="en-US" sz="1400">
                  <a:solidFill>
                    <a:srgbClr val="0078D4"/>
                  </a:solidFill>
                  <a:latin typeface="Calibri"/>
                  <a:ea typeface="Calibri"/>
                  <a:cs typeface="Calibri"/>
                  <a:sym typeface="Calibri"/>
                </a:rPr>
                <a:t>Machine Learning VMs</a:t>
              </a:r>
              <a:endParaRPr>
                <a:latin typeface="Calibri"/>
                <a:ea typeface="Calibri"/>
                <a:cs typeface="Calibri"/>
                <a:sym typeface="Calibri"/>
              </a:endParaRPr>
            </a:p>
          </p:txBody>
        </p:sp>
        <p:grpSp>
          <p:nvGrpSpPr>
            <p:cNvPr id="1074" name="Google Shape;1074;p133"/>
            <p:cNvGrpSpPr/>
            <p:nvPr/>
          </p:nvGrpSpPr>
          <p:grpSpPr>
            <a:xfrm>
              <a:off x="8244804" y="5533389"/>
              <a:ext cx="603250" cy="558800"/>
              <a:chOff x="5298" y="3500"/>
              <a:chExt cx="380" cy="352"/>
            </a:xfrm>
          </p:grpSpPr>
          <p:sp>
            <p:nvSpPr>
              <p:cNvPr id="1075" name="Google Shape;1075;p133"/>
              <p:cNvSpPr/>
              <p:nvPr/>
            </p:nvSpPr>
            <p:spPr>
              <a:xfrm>
                <a:off x="5298" y="3500"/>
                <a:ext cx="380" cy="35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A1A1A"/>
                  </a:solidFill>
                  <a:latin typeface="Quattrocento Sans"/>
                  <a:ea typeface="Quattrocento Sans"/>
                  <a:cs typeface="Quattrocento Sans"/>
                  <a:sym typeface="Quattrocento Sans"/>
                </a:endParaRPr>
              </a:p>
            </p:txBody>
          </p:sp>
          <p:sp>
            <p:nvSpPr>
              <p:cNvPr id="1076" name="Google Shape;1076;p133"/>
              <p:cNvSpPr/>
              <p:nvPr/>
            </p:nvSpPr>
            <p:spPr>
              <a:xfrm>
                <a:off x="5364" y="3776"/>
                <a:ext cx="246" cy="74"/>
              </a:xfrm>
              <a:custGeom>
                <a:rect b="b" l="l" r="r" t="t"/>
                <a:pathLst>
                  <a:path extrusionOk="0" h="39" w="130">
                    <a:moveTo>
                      <a:pt x="95" y="0"/>
                    </a:moveTo>
                    <a:cubicBezTo>
                      <a:pt x="90" y="0"/>
                      <a:pt x="90" y="0"/>
                      <a:pt x="90" y="0"/>
                    </a:cubicBezTo>
                    <a:cubicBezTo>
                      <a:pt x="43" y="0"/>
                      <a:pt x="43" y="0"/>
                      <a:pt x="43" y="0"/>
                    </a:cubicBezTo>
                    <a:cubicBezTo>
                      <a:pt x="40" y="0"/>
                      <a:pt x="40" y="0"/>
                      <a:pt x="40" y="0"/>
                    </a:cubicBezTo>
                    <a:cubicBezTo>
                      <a:pt x="47" y="23"/>
                      <a:pt x="38" y="27"/>
                      <a:pt x="0" y="27"/>
                    </a:cubicBezTo>
                    <a:cubicBezTo>
                      <a:pt x="0" y="39"/>
                      <a:pt x="0" y="39"/>
                      <a:pt x="0" y="39"/>
                    </a:cubicBezTo>
                    <a:cubicBezTo>
                      <a:pt x="49" y="39"/>
                      <a:pt x="49" y="39"/>
                      <a:pt x="49" y="39"/>
                    </a:cubicBezTo>
                    <a:cubicBezTo>
                      <a:pt x="84" y="39"/>
                      <a:pt x="84" y="39"/>
                      <a:pt x="84" y="39"/>
                    </a:cubicBezTo>
                    <a:cubicBezTo>
                      <a:pt x="130" y="39"/>
                      <a:pt x="130" y="39"/>
                      <a:pt x="130" y="39"/>
                    </a:cubicBezTo>
                    <a:cubicBezTo>
                      <a:pt x="130" y="27"/>
                      <a:pt x="130" y="27"/>
                      <a:pt x="130" y="27"/>
                    </a:cubicBezTo>
                    <a:cubicBezTo>
                      <a:pt x="92" y="27"/>
                      <a:pt x="88" y="23"/>
                      <a:pt x="95" y="0"/>
                    </a:cubicBezTo>
                  </a:path>
                </a:pathLst>
              </a:custGeom>
              <a:solidFill>
                <a:srgbClr val="005A9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A1A1A"/>
                  </a:solidFill>
                  <a:latin typeface="Quattrocento Sans"/>
                  <a:ea typeface="Quattrocento Sans"/>
                  <a:cs typeface="Quattrocento Sans"/>
                  <a:sym typeface="Quattrocento Sans"/>
                </a:endParaRPr>
              </a:p>
            </p:txBody>
          </p:sp>
          <p:sp>
            <p:nvSpPr>
              <p:cNvPr id="1077" name="Google Shape;1077;p133"/>
              <p:cNvSpPr/>
              <p:nvPr/>
            </p:nvSpPr>
            <p:spPr>
              <a:xfrm>
                <a:off x="5298" y="3500"/>
                <a:ext cx="378" cy="276"/>
              </a:xfrm>
              <a:custGeom>
                <a:rect b="b" l="l" r="r" t="t"/>
                <a:pathLst>
                  <a:path extrusionOk="0" h="146" w="200">
                    <a:moveTo>
                      <a:pt x="188" y="0"/>
                    </a:moveTo>
                    <a:cubicBezTo>
                      <a:pt x="11" y="0"/>
                      <a:pt x="11" y="0"/>
                      <a:pt x="11" y="0"/>
                    </a:cubicBezTo>
                    <a:cubicBezTo>
                      <a:pt x="5" y="0"/>
                      <a:pt x="0" y="5"/>
                      <a:pt x="0" y="11"/>
                    </a:cubicBezTo>
                    <a:cubicBezTo>
                      <a:pt x="0" y="135"/>
                      <a:pt x="0" y="135"/>
                      <a:pt x="0" y="135"/>
                    </a:cubicBezTo>
                    <a:cubicBezTo>
                      <a:pt x="0" y="141"/>
                      <a:pt x="5" y="146"/>
                      <a:pt x="11" y="146"/>
                    </a:cubicBezTo>
                    <a:cubicBezTo>
                      <a:pt x="188" y="146"/>
                      <a:pt x="188" y="146"/>
                      <a:pt x="188" y="146"/>
                    </a:cubicBezTo>
                    <a:cubicBezTo>
                      <a:pt x="194" y="146"/>
                      <a:pt x="200" y="141"/>
                      <a:pt x="200" y="135"/>
                    </a:cubicBezTo>
                    <a:cubicBezTo>
                      <a:pt x="200" y="11"/>
                      <a:pt x="200" y="11"/>
                      <a:pt x="200" y="11"/>
                    </a:cubicBezTo>
                    <a:cubicBezTo>
                      <a:pt x="200" y="5"/>
                      <a:pt x="194" y="0"/>
                      <a:pt x="188" y="0"/>
                    </a:cubicBezTo>
                  </a:path>
                </a:pathLst>
              </a:custGeom>
              <a:solidFill>
                <a:srgbClr val="007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A1A1A"/>
                  </a:solidFill>
                  <a:latin typeface="Quattrocento Sans"/>
                  <a:ea typeface="Quattrocento Sans"/>
                  <a:cs typeface="Quattrocento Sans"/>
                  <a:sym typeface="Quattrocento Sans"/>
                </a:endParaRPr>
              </a:p>
            </p:txBody>
          </p:sp>
          <p:sp>
            <p:nvSpPr>
              <p:cNvPr id="1078" name="Google Shape;1078;p133"/>
              <p:cNvSpPr/>
              <p:nvPr/>
            </p:nvSpPr>
            <p:spPr>
              <a:xfrm>
                <a:off x="5298" y="3504"/>
                <a:ext cx="28" cy="272"/>
              </a:xfrm>
              <a:custGeom>
                <a:rect b="b" l="l" r="r" t="t"/>
                <a:pathLst>
                  <a:path extrusionOk="0" h="144" w="15">
                    <a:moveTo>
                      <a:pt x="5" y="0"/>
                    </a:moveTo>
                    <a:cubicBezTo>
                      <a:pt x="2" y="2"/>
                      <a:pt x="0" y="6"/>
                      <a:pt x="0" y="9"/>
                    </a:cubicBezTo>
                    <a:cubicBezTo>
                      <a:pt x="0" y="133"/>
                      <a:pt x="0" y="133"/>
                      <a:pt x="0" y="133"/>
                    </a:cubicBezTo>
                    <a:cubicBezTo>
                      <a:pt x="0" y="139"/>
                      <a:pt x="5" y="144"/>
                      <a:pt x="11" y="144"/>
                    </a:cubicBezTo>
                    <a:cubicBezTo>
                      <a:pt x="15" y="144"/>
                      <a:pt x="15" y="144"/>
                      <a:pt x="15" y="144"/>
                    </a:cubicBezTo>
                    <a:cubicBezTo>
                      <a:pt x="11" y="144"/>
                      <a:pt x="11" y="144"/>
                      <a:pt x="11" y="144"/>
                    </a:cubicBezTo>
                    <a:cubicBezTo>
                      <a:pt x="5" y="144"/>
                      <a:pt x="0" y="139"/>
                      <a:pt x="0" y="133"/>
                    </a:cubicBezTo>
                    <a:cubicBezTo>
                      <a:pt x="0" y="9"/>
                      <a:pt x="0" y="9"/>
                      <a:pt x="0" y="9"/>
                    </a:cubicBezTo>
                    <a:cubicBezTo>
                      <a:pt x="0" y="6"/>
                      <a:pt x="2" y="2"/>
                      <a:pt x="5" y="0"/>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A1A1A"/>
                  </a:solidFill>
                  <a:latin typeface="Quattrocento Sans"/>
                  <a:ea typeface="Quattrocento Sans"/>
                  <a:cs typeface="Quattrocento Sans"/>
                  <a:sym typeface="Quattrocento Sans"/>
                </a:endParaRPr>
              </a:p>
            </p:txBody>
          </p:sp>
          <p:sp>
            <p:nvSpPr>
              <p:cNvPr id="1079" name="Google Shape;1079;p133"/>
              <p:cNvSpPr/>
              <p:nvPr/>
            </p:nvSpPr>
            <p:spPr>
              <a:xfrm>
                <a:off x="5326" y="3528"/>
                <a:ext cx="320" cy="22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A1A1A"/>
                  </a:solidFill>
                  <a:latin typeface="Quattrocento Sans"/>
                  <a:ea typeface="Quattrocento Sans"/>
                  <a:cs typeface="Quattrocento Sans"/>
                  <a:sym typeface="Quattrocento Sans"/>
                </a:endParaRPr>
              </a:p>
            </p:txBody>
          </p:sp>
          <p:sp>
            <p:nvSpPr>
              <p:cNvPr id="1080" name="Google Shape;1080;p133"/>
              <p:cNvSpPr/>
              <p:nvPr/>
            </p:nvSpPr>
            <p:spPr>
              <a:xfrm>
                <a:off x="5326" y="3528"/>
                <a:ext cx="320" cy="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A1A1A"/>
                  </a:solidFill>
                  <a:latin typeface="Quattrocento Sans"/>
                  <a:ea typeface="Quattrocento Sans"/>
                  <a:cs typeface="Quattrocento Sans"/>
                  <a:sym typeface="Quattrocento Sans"/>
                </a:endParaRPr>
              </a:p>
            </p:txBody>
          </p:sp>
          <p:sp>
            <p:nvSpPr>
              <p:cNvPr id="1081" name="Google Shape;1081;p133"/>
              <p:cNvSpPr/>
              <p:nvPr/>
            </p:nvSpPr>
            <p:spPr>
              <a:xfrm>
                <a:off x="5326" y="3528"/>
                <a:ext cx="293" cy="220"/>
              </a:xfrm>
              <a:custGeom>
                <a:rect b="b" l="l" r="r" t="t"/>
                <a:pathLst>
                  <a:path extrusionOk="0" h="220" w="293">
                    <a:moveTo>
                      <a:pt x="0" y="220"/>
                    </a:moveTo>
                    <a:lnTo>
                      <a:pt x="0" y="220"/>
                    </a:lnTo>
                    <a:lnTo>
                      <a:pt x="0" y="0"/>
                    </a:lnTo>
                    <a:lnTo>
                      <a:pt x="293" y="0"/>
                    </a:lnTo>
                    <a:lnTo>
                      <a:pt x="293" y="0"/>
                    </a:lnTo>
                    <a:lnTo>
                      <a:pt x="0" y="0"/>
                    </a:lnTo>
                    <a:lnTo>
                      <a:pt x="0" y="220"/>
                    </a:lnTo>
                    <a:close/>
                  </a:path>
                </a:pathLst>
              </a:custGeom>
              <a:solidFill>
                <a:srgbClr val="59B4D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A1A1A"/>
                  </a:solidFill>
                  <a:latin typeface="Quattrocento Sans"/>
                  <a:ea typeface="Quattrocento Sans"/>
                  <a:cs typeface="Quattrocento Sans"/>
                  <a:sym typeface="Quattrocento Sans"/>
                </a:endParaRPr>
              </a:p>
            </p:txBody>
          </p:sp>
          <p:sp>
            <p:nvSpPr>
              <p:cNvPr id="1082" name="Google Shape;1082;p133"/>
              <p:cNvSpPr/>
              <p:nvPr/>
            </p:nvSpPr>
            <p:spPr>
              <a:xfrm>
                <a:off x="5364" y="3828"/>
                <a:ext cx="246" cy="22"/>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A1A1A"/>
                  </a:solidFill>
                  <a:latin typeface="Quattrocento Sans"/>
                  <a:ea typeface="Quattrocento Sans"/>
                  <a:cs typeface="Quattrocento Sans"/>
                  <a:sym typeface="Quattrocento Sans"/>
                </a:endParaRPr>
              </a:p>
            </p:txBody>
          </p:sp>
          <p:sp>
            <p:nvSpPr>
              <p:cNvPr id="1083" name="Google Shape;1083;p133"/>
              <p:cNvSpPr/>
              <p:nvPr/>
            </p:nvSpPr>
            <p:spPr>
              <a:xfrm>
                <a:off x="5423" y="3551"/>
                <a:ext cx="136" cy="82"/>
              </a:xfrm>
              <a:custGeom>
                <a:rect b="b" l="l" r="r" t="t"/>
                <a:pathLst>
                  <a:path extrusionOk="0" h="43" w="72">
                    <a:moveTo>
                      <a:pt x="36" y="43"/>
                    </a:moveTo>
                    <a:cubicBezTo>
                      <a:pt x="36" y="42"/>
                      <a:pt x="36" y="42"/>
                      <a:pt x="36" y="42"/>
                    </a:cubicBezTo>
                    <a:cubicBezTo>
                      <a:pt x="0" y="22"/>
                      <a:pt x="0" y="22"/>
                      <a:pt x="0" y="22"/>
                    </a:cubicBezTo>
                    <a:cubicBezTo>
                      <a:pt x="0" y="22"/>
                      <a:pt x="0" y="22"/>
                      <a:pt x="0" y="21"/>
                    </a:cubicBezTo>
                    <a:cubicBezTo>
                      <a:pt x="0" y="21"/>
                      <a:pt x="0" y="20"/>
                      <a:pt x="0" y="20"/>
                    </a:cubicBezTo>
                    <a:cubicBezTo>
                      <a:pt x="35" y="0"/>
                      <a:pt x="35" y="0"/>
                      <a:pt x="35" y="0"/>
                    </a:cubicBezTo>
                    <a:cubicBezTo>
                      <a:pt x="36" y="0"/>
                      <a:pt x="36" y="0"/>
                      <a:pt x="36" y="0"/>
                    </a:cubicBezTo>
                    <a:cubicBezTo>
                      <a:pt x="72" y="20"/>
                      <a:pt x="72" y="20"/>
                      <a:pt x="72" y="20"/>
                    </a:cubicBezTo>
                    <a:cubicBezTo>
                      <a:pt x="72" y="21"/>
                      <a:pt x="72" y="21"/>
                      <a:pt x="72" y="21"/>
                    </a:cubicBezTo>
                    <a:cubicBezTo>
                      <a:pt x="72" y="22"/>
                      <a:pt x="72" y="22"/>
                      <a:pt x="72" y="22"/>
                    </a:cubicBezTo>
                    <a:cubicBezTo>
                      <a:pt x="37" y="42"/>
                      <a:pt x="37" y="42"/>
                      <a:pt x="37" y="42"/>
                    </a:cubicBezTo>
                    <a:cubicBezTo>
                      <a:pt x="36" y="43"/>
                      <a:pt x="36" y="43"/>
                      <a:pt x="36" y="43"/>
                    </a:cubicBezTo>
                  </a:path>
                </a:pathLst>
              </a:custGeom>
              <a:solidFill>
                <a:srgbClr val="007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A1A1A"/>
                  </a:solidFill>
                  <a:latin typeface="Quattrocento Sans"/>
                  <a:ea typeface="Quattrocento Sans"/>
                  <a:cs typeface="Quattrocento Sans"/>
                  <a:sym typeface="Quattrocento Sans"/>
                </a:endParaRPr>
              </a:p>
            </p:txBody>
          </p:sp>
          <p:sp>
            <p:nvSpPr>
              <p:cNvPr id="1084" name="Google Shape;1084;p133"/>
              <p:cNvSpPr/>
              <p:nvPr/>
            </p:nvSpPr>
            <p:spPr>
              <a:xfrm>
                <a:off x="5413" y="3606"/>
                <a:ext cx="70" cy="119"/>
              </a:xfrm>
              <a:custGeom>
                <a:rect b="b" l="l" r="r" t="t"/>
                <a:pathLst>
                  <a:path extrusionOk="0" h="63" w="37">
                    <a:moveTo>
                      <a:pt x="2" y="0"/>
                    </a:moveTo>
                    <a:cubicBezTo>
                      <a:pt x="0" y="0"/>
                      <a:pt x="0" y="0"/>
                      <a:pt x="0" y="0"/>
                    </a:cubicBezTo>
                    <a:cubicBezTo>
                      <a:pt x="0" y="0"/>
                      <a:pt x="0" y="1"/>
                      <a:pt x="0" y="1"/>
                    </a:cubicBezTo>
                    <a:cubicBezTo>
                      <a:pt x="0" y="42"/>
                      <a:pt x="0" y="42"/>
                      <a:pt x="0" y="42"/>
                    </a:cubicBezTo>
                    <a:cubicBezTo>
                      <a:pt x="0" y="42"/>
                      <a:pt x="0" y="42"/>
                      <a:pt x="0" y="43"/>
                    </a:cubicBezTo>
                    <a:cubicBezTo>
                      <a:pt x="36" y="63"/>
                      <a:pt x="36" y="63"/>
                      <a:pt x="36" y="63"/>
                    </a:cubicBezTo>
                    <a:cubicBezTo>
                      <a:pt x="36" y="63"/>
                      <a:pt x="36" y="63"/>
                      <a:pt x="36" y="63"/>
                    </a:cubicBezTo>
                    <a:cubicBezTo>
                      <a:pt x="37" y="63"/>
                      <a:pt x="37" y="63"/>
                      <a:pt x="37" y="63"/>
                    </a:cubicBezTo>
                    <a:cubicBezTo>
                      <a:pt x="37" y="63"/>
                      <a:pt x="37" y="62"/>
                      <a:pt x="37" y="62"/>
                    </a:cubicBezTo>
                    <a:cubicBezTo>
                      <a:pt x="37" y="21"/>
                      <a:pt x="37" y="21"/>
                      <a:pt x="37" y="21"/>
                    </a:cubicBezTo>
                    <a:cubicBezTo>
                      <a:pt x="37" y="21"/>
                      <a:pt x="37" y="21"/>
                      <a:pt x="37" y="20"/>
                    </a:cubicBezTo>
                    <a:cubicBezTo>
                      <a:pt x="2" y="0"/>
                      <a:pt x="2" y="0"/>
                      <a:pt x="2" y="0"/>
                    </a:cubicBezTo>
                  </a:path>
                </a:pathLst>
              </a:custGeom>
              <a:solidFill>
                <a:srgbClr val="007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A1A1A"/>
                  </a:solidFill>
                  <a:latin typeface="Quattrocento Sans"/>
                  <a:ea typeface="Quattrocento Sans"/>
                  <a:cs typeface="Quattrocento Sans"/>
                  <a:sym typeface="Quattrocento Sans"/>
                </a:endParaRPr>
              </a:p>
            </p:txBody>
          </p:sp>
          <p:sp>
            <p:nvSpPr>
              <p:cNvPr id="1085" name="Google Shape;1085;p133"/>
              <p:cNvSpPr/>
              <p:nvPr/>
            </p:nvSpPr>
            <p:spPr>
              <a:xfrm>
                <a:off x="5498" y="3606"/>
                <a:ext cx="70" cy="119"/>
              </a:xfrm>
              <a:custGeom>
                <a:rect b="b" l="l" r="r" t="t"/>
                <a:pathLst>
                  <a:path extrusionOk="0" h="63" w="37">
                    <a:moveTo>
                      <a:pt x="37" y="0"/>
                    </a:moveTo>
                    <a:cubicBezTo>
                      <a:pt x="36" y="0"/>
                      <a:pt x="36" y="0"/>
                      <a:pt x="36" y="0"/>
                    </a:cubicBezTo>
                    <a:cubicBezTo>
                      <a:pt x="1" y="21"/>
                      <a:pt x="1" y="21"/>
                      <a:pt x="1" y="21"/>
                    </a:cubicBezTo>
                    <a:cubicBezTo>
                      <a:pt x="0" y="21"/>
                      <a:pt x="0" y="21"/>
                      <a:pt x="0" y="22"/>
                    </a:cubicBezTo>
                    <a:cubicBezTo>
                      <a:pt x="0" y="62"/>
                      <a:pt x="0" y="62"/>
                      <a:pt x="0" y="62"/>
                    </a:cubicBezTo>
                    <a:cubicBezTo>
                      <a:pt x="0" y="62"/>
                      <a:pt x="0" y="63"/>
                      <a:pt x="1" y="63"/>
                    </a:cubicBezTo>
                    <a:cubicBezTo>
                      <a:pt x="1" y="63"/>
                      <a:pt x="1" y="63"/>
                      <a:pt x="1" y="63"/>
                    </a:cubicBezTo>
                    <a:cubicBezTo>
                      <a:pt x="2" y="63"/>
                      <a:pt x="2" y="63"/>
                      <a:pt x="2" y="63"/>
                    </a:cubicBezTo>
                    <a:cubicBezTo>
                      <a:pt x="37" y="43"/>
                      <a:pt x="37" y="43"/>
                      <a:pt x="37" y="43"/>
                    </a:cubicBezTo>
                    <a:cubicBezTo>
                      <a:pt x="37" y="42"/>
                      <a:pt x="37" y="42"/>
                      <a:pt x="37" y="42"/>
                    </a:cubicBezTo>
                    <a:cubicBezTo>
                      <a:pt x="37" y="1"/>
                      <a:pt x="37" y="1"/>
                      <a:pt x="37" y="1"/>
                    </a:cubicBezTo>
                    <a:cubicBezTo>
                      <a:pt x="37" y="1"/>
                      <a:pt x="37" y="1"/>
                      <a:pt x="37" y="0"/>
                    </a:cubicBezTo>
                  </a:path>
                </a:pathLst>
              </a:custGeom>
              <a:solidFill>
                <a:srgbClr val="007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A1A1A"/>
                  </a:solidFill>
                  <a:latin typeface="Quattrocento Sans"/>
                  <a:ea typeface="Quattrocento Sans"/>
                  <a:cs typeface="Quattrocento Sans"/>
                  <a:sym typeface="Quattrocento Sans"/>
                </a:endParaRPr>
              </a:p>
            </p:txBody>
          </p:sp>
        </p:grpSp>
      </p:grpSp>
      <p:pic>
        <p:nvPicPr>
          <p:cNvPr id="1086" name="Google Shape;1086;p133"/>
          <p:cNvPicPr preferRelativeResize="0"/>
          <p:nvPr/>
        </p:nvPicPr>
        <p:blipFill rotWithShape="1">
          <a:blip r:embed="rId5">
            <a:alphaModFix/>
          </a:blip>
          <a:srcRect b="13878" l="10727" r="0" t="12560"/>
          <a:stretch/>
        </p:blipFill>
        <p:spPr>
          <a:xfrm>
            <a:off x="1445523" y="1692361"/>
            <a:ext cx="4157876" cy="249472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59"/>
                                        </p:tgtEl>
                                        <p:attrNameLst>
                                          <p:attrName>style.visibility</p:attrName>
                                        </p:attrNameLst>
                                      </p:cBhvr>
                                      <p:to>
                                        <p:strVal val="visible"/>
                                      </p:to>
                                    </p:set>
                                    <p:animEffect filter="fade" transition="in">
                                      <p:cBhvr>
                                        <p:cTn dur="350"/>
                                        <p:tgtEl>
                                          <p:spTgt spid="1059"/>
                                        </p:tgtEl>
                                      </p:cBhvr>
                                    </p:animEffect>
                                  </p:childTnLst>
                                </p:cTn>
                              </p:par>
                              <p:par>
                                <p:cTn fill="hold" nodeType="withEffect" presetClass="entr" presetID="10" presetSubtype="0">
                                  <p:stCondLst>
                                    <p:cond delay="100"/>
                                  </p:stCondLst>
                                  <p:childTnLst>
                                    <p:set>
                                      <p:cBhvr>
                                        <p:cTn dur="1" fill="hold">
                                          <p:stCondLst>
                                            <p:cond delay="0"/>
                                          </p:stCondLst>
                                        </p:cTn>
                                        <p:tgtEl>
                                          <p:spTgt spid="1057"/>
                                        </p:tgtEl>
                                        <p:attrNameLst>
                                          <p:attrName>style.visibility</p:attrName>
                                        </p:attrNameLst>
                                      </p:cBhvr>
                                      <p:to>
                                        <p:strVal val="visible"/>
                                      </p:to>
                                    </p:set>
                                    <p:animEffect filter="fade" transition="in">
                                      <p:cBhvr>
                                        <p:cTn dur="350"/>
                                        <p:tgtEl>
                                          <p:spTgt spid="1057"/>
                                        </p:tgtEl>
                                      </p:cBhvr>
                                    </p:animEffect>
                                  </p:childTnLst>
                                </p:cTn>
                              </p:par>
                            </p:childTnLst>
                          </p:cTn>
                        </p:par>
                        <p:par>
                          <p:cTn fill="hold">
                            <p:stCondLst>
                              <p:cond delay="350"/>
                            </p:stCondLst>
                            <p:childTnLst>
                              <p:par>
                                <p:cTn fill="hold" nodeType="afterEffect" presetClass="entr" presetID="10" presetSubtype="0">
                                  <p:stCondLst>
                                    <p:cond delay="100"/>
                                  </p:stCondLst>
                                  <p:childTnLst>
                                    <p:set>
                                      <p:cBhvr>
                                        <p:cTn dur="1" fill="hold">
                                          <p:stCondLst>
                                            <p:cond delay="0"/>
                                          </p:stCondLst>
                                        </p:cTn>
                                        <p:tgtEl>
                                          <p:spTgt spid="1058"/>
                                        </p:tgtEl>
                                        <p:attrNameLst>
                                          <p:attrName>style.visibility</p:attrName>
                                        </p:attrNameLst>
                                      </p:cBhvr>
                                      <p:to>
                                        <p:strVal val="visible"/>
                                      </p:to>
                                    </p:set>
                                    <p:animEffect filter="fade" transition="in">
                                      <p:cBhvr>
                                        <p:cTn dur="350"/>
                                        <p:tgtEl>
                                          <p:spTgt spid="1058"/>
                                        </p:tgtEl>
                                      </p:cBhvr>
                                    </p:animEffect>
                                  </p:childTnLst>
                                </p:cTn>
                              </p:par>
                            </p:childTnLst>
                          </p:cTn>
                        </p:par>
                        <p:par>
                          <p:cTn fill="hold">
                            <p:stCondLst>
                              <p:cond delay="700"/>
                            </p:stCondLst>
                            <p:childTnLst>
                              <p:par>
                                <p:cTn fill="hold" nodeType="afterEffect" presetClass="entr" presetID="10" presetSubtype="0">
                                  <p:stCondLst>
                                    <p:cond delay="100"/>
                                  </p:stCondLst>
                                  <p:childTnLst>
                                    <p:set>
                                      <p:cBhvr>
                                        <p:cTn dur="1" fill="hold">
                                          <p:stCondLst>
                                            <p:cond delay="0"/>
                                          </p:stCondLst>
                                        </p:cTn>
                                        <p:tgtEl>
                                          <p:spTgt spid="1072"/>
                                        </p:tgtEl>
                                        <p:attrNameLst>
                                          <p:attrName>style.visibility</p:attrName>
                                        </p:attrNameLst>
                                      </p:cBhvr>
                                      <p:to>
                                        <p:strVal val="visible"/>
                                      </p:to>
                                    </p:set>
                                    <p:animEffect filter="fade" transition="in">
                                      <p:cBhvr>
                                        <p:cTn dur="350"/>
                                        <p:tgtEl>
                                          <p:spTgt spid="1072"/>
                                        </p:tgtEl>
                                      </p:cBhvr>
                                    </p:animEffect>
                                  </p:childTnLst>
                                </p:cTn>
                              </p:par>
                            </p:childTnLst>
                          </p:cTn>
                        </p:par>
                        <p:par>
                          <p:cTn fill="hold">
                            <p:stCondLst>
                              <p:cond delay="1050"/>
                            </p:stCondLst>
                            <p:childTnLst>
                              <p:par>
                                <p:cTn fill="hold" nodeType="afterEffect" presetClass="entr" presetID="10" presetSubtype="0">
                                  <p:stCondLst>
                                    <p:cond delay="0"/>
                                  </p:stCondLst>
                                  <p:childTnLst>
                                    <p:set>
                                      <p:cBhvr>
                                        <p:cTn dur="1" fill="hold">
                                          <p:stCondLst>
                                            <p:cond delay="0"/>
                                          </p:stCondLst>
                                        </p:cTn>
                                        <p:tgtEl>
                                          <p:spTgt spid="1086"/>
                                        </p:tgtEl>
                                        <p:attrNameLst>
                                          <p:attrName>style.visibility</p:attrName>
                                        </p:attrNameLst>
                                      </p:cBhvr>
                                      <p:to>
                                        <p:strVal val="visible"/>
                                      </p:to>
                                    </p:set>
                                    <p:animEffect filter="fade" transition="in">
                                      <p:cBhvr>
                                        <p:cTn dur="350"/>
                                        <p:tgtEl>
                                          <p:spTgt spid="10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91" name="Shape 1091"/>
        <p:cNvGrpSpPr/>
        <p:nvPr/>
      </p:nvGrpSpPr>
      <p:grpSpPr>
        <a:xfrm>
          <a:off x="0" y="0"/>
          <a:ext cx="0" cy="0"/>
          <a:chOff x="0" y="0"/>
          <a:chExt cx="0" cy="0"/>
        </a:xfrm>
      </p:grpSpPr>
      <p:grpSp>
        <p:nvGrpSpPr>
          <p:cNvPr id="1092" name="Google Shape;1092;p134"/>
          <p:cNvGrpSpPr/>
          <p:nvPr/>
        </p:nvGrpSpPr>
        <p:grpSpPr>
          <a:xfrm>
            <a:off x="11397880" y="175660"/>
            <a:ext cx="535211" cy="574631"/>
            <a:chOff x="11436930" y="6104948"/>
            <a:chExt cx="535264" cy="574688"/>
          </a:xfrm>
        </p:grpSpPr>
        <p:sp>
          <p:nvSpPr>
            <p:cNvPr id="1093" name="Google Shape;1093;p134"/>
            <p:cNvSpPr/>
            <p:nvPr/>
          </p:nvSpPr>
          <p:spPr>
            <a:xfrm>
              <a:off x="11471805" y="6521938"/>
              <a:ext cx="470062" cy="151633"/>
            </a:xfrm>
            <a:custGeom>
              <a:rect b="b" l="l" r="r" t="t"/>
              <a:pathLst>
                <a:path extrusionOk="0" h="151633" w="470062">
                  <a:moveTo>
                    <a:pt x="11372" y="146326"/>
                  </a:moveTo>
                  <a:lnTo>
                    <a:pt x="466271" y="146326"/>
                  </a:lnTo>
                  <a:lnTo>
                    <a:pt x="338900" y="11372"/>
                  </a:lnTo>
                  <a:lnTo>
                    <a:pt x="117516" y="11372"/>
                  </a:lnTo>
                  <a:close/>
                </a:path>
              </a:pathLst>
            </a:custGeom>
            <a:solidFill>
              <a:srgbClr val="153C6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094" name="Google Shape;1094;p134"/>
            <p:cNvSpPr/>
            <p:nvPr/>
          </p:nvSpPr>
          <p:spPr>
            <a:xfrm>
              <a:off x="11436930" y="6315717"/>
              <a:ext cx="348756" cy="363919"/>
            </a:xfrm>
            <a:custGeom>
              <a:rect b="b" l="l" r="r" t="t"/>
              <a:pathLst>
                <a:path extrusionOk="0" h="363919" w="348755">
                  <a:moveTo>
                    <a:pt x="46248" y="352547"/>
                  </a:moveTo>
                  <a:lnTo>
                    <a:pt x="11372" y="217593"/>
                  </a:lnTo>
                  <a:lnTo>
                    <a:pt x="203946" y="11372"/>
                  </a:lnTo>
                  <a:lnTo>
                    <a:pt x="338900" y="11372"/>
                  </a:lnTo>
                  <a:close/>
                </a:path>
              </a:pathLst>
            </a:custGeom>
            <a:solidFill>
              <a:srgbClr val="1C93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095" name="Google Shape;1095;p134"/>
            <p:cNvSpPr/>
            <p:nvPr/>
          </p:nvSpPr>
          <p:spPr>
            <a:xfrm>
              <a:off x="11627987" y="6104948"/>
              <a:ext cx="151633" cy="227450"/>
            </a:xfrm>
            <a:custGeom>
              <a:rect b="b" l="l" r="r" t="t"/>
              <a:pathLst>
                <a:path extrusionOk="0" h="227449" w="151632">
                  <a:moveTo>
                    <a:pt x="11372" y="11372"/>
                  </a:moveTo>
                  <a:lnTo>
                    <a:pt x="147842" y="11372"/>
                  </a:lnTo>
                  <a:lnTo>
                    <a:pt x="147842" y="222142"/>
                  </a:lnTo>
                  <a:lnTo>
                    <a:pt x="12889" y="222142"/>
                  </a:lnTo>
                  <a:close/>
                </a:path>
              </a:pathLst>
            </a:custGeom>
            <a:solidFill>
              <a:srgbClr val="0478B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096" name="Google Shape;1096;p134"/>
            <p:cNvSpPr/>
            <p:nvPr/>
          </p:nvSpPr>
          <p:spPr>
            <a:xfrm>
              <a:off x="11714418" y="6350593"/>
              <a:ext cx="257776" cy="318429"/>
            </a:xfrm>
            <a:custGeom>
              <a:rect b="b" l="l" r="r" t="t"/>
              <a:pathLst>
                <a:path extrusionOk="0" h="318429" w="257776">
                  <a:moveTo>
                    <a:pt x="11372" y="111450"/>
                  </a:moveTo>
                  <a:lnTo>
                    <a:pt x="97803" y="11372"/>
                  </a:lnTo>
                  <a:lnTo>
                    <a:pt x="253985" y="185751"/>
                  </a:lnTo>
                  <a:lnTo>
                    <a:pt x="223659" y="317671"/>
                  </a:lnTo>
                  <a:close/>
                </a:path>
              </a:pathLst>
            </a:custGeom>
            <a:solidFill>
              <a:srgbClr val="0273B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grpSp>
      <p:sp>
        <p:nvSpPr>
          <p:cNvPr id="1097" name="Google Shape;1097;p134"/>
          <p:cNvSpPr txBox="1"/>
          <p:nvPr>
            <p:ph type="title"/>
          </p:nvPr>
        </p:nvSpPr>
        <p:spPr>
          <a:xfrm>
            <a:off x="274025" y="150150"/>
            <a:ext cx="11336100" cy="912900"/>
          </a:xfrm>
          <a:prstGeom prst="rect">
            <a:avLst/>
          </a:prstGeom>
          <a:noFill/>
          <a:ln>
            <a:noFill/>
          </a:ln>
        </p:spPr>
        <p:txBody>
          <a:bodyPr anchorCtr="0" anchor="t" bIns="0" lIns="0" spcFirstLastPara="1" rIns="0" wrap="square" tIns="164575">
            <a:noAutofit/>
          </a:bodyPr>
          <a:lstStyle/>
          <a:p>
            <a:pPr indent="0" lvl="0" marL="0" rtl="0" algn="l">
              <a:lnSpc>
                <a:spcPct val="90000"/>
              </a:lnSpc>
              <a:spcBef>
                <a:spcPts val="0"/>
              </a:spcBef>
              <a:spcAft>
                <a:spcPts val="0"/>
              </a:spcAft>
              <a:buClr>
                <a:srgbClr val="000000"/>
              </a:buClr>
              <a:buSzPts val="3700"/>
              <a:buFont typeface="Quattrocento Sans"/>
              <a:buNone/>
            </a:pPr>
            <a:r>
              <a:rPr b="1" lang="en-US" sz="4500">
                <a:latin typeface="Calibri"/>
                <a:ea typeface="Calibri"/>
                <a:cs typeface="Calibri"/>
                <a:sym typeface="Calibri"/>
              </a:rPr>
              <a:t>Azure Machine Learning service</a:t>
            </a:r>
            <a:endParaRPr b="1" sz="4500">
              <a:latin typeface="Calibri"/>
              <a:ea typeface="Calibri"/>
              <a:cs typeface="Calibri"/>
              <a:sym typeface="Calibri"/>
            </a:endParaRPr>
          </a:p>
        </p:txBody>
      </p:sp>
      <p:sp>
        <p:nvSpPr>
          <p:cNvPr id="1098" name="Google Shape;1098;p134"/>
          <p:cNvSpPr txBox="1"/>
          <p:nvPr>
            <p:ph idx="1" type="body"/>
          </p:nvPr>
        </p:nvSpPr>
        <p:spPr>
          <a:xfrm>
            <a:off x="426425" y="1296398"/>
            <a:ext cx="11339700" cy="330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0000"/>
              </a:buClr>
              <a:buSzPts val="1710"/>
              <a:buNone/>
            </a:pPr>
            <a:r>
              <a:rPr lang="en-US" sz="2000">
                <a:latin typeface="Calibri"/>
                <a:ea typeface="Calibri"/>
                <a:cs typeface="Calibri"/>
                <a:sym typeface="Calibri"/>
              </a:rPr>
              <a:t>Bring AI to everyone with an end-to-end, scalable, trusted platform</a:t>
            </a:r>
            <a:endParaRPr sz="2000">
              <a:latin typeface="Calibri"/>
              <a:ea typeface="Calibri"/>
              <a:cs typeface="Calibri"/>
              <a:sym typeface="Calibri"/>
            </a:endParaRPr>
          </a:p>
        </p:txBody>
      </p:sp>
      <p:grpSp>
        <p:nvGrpSpPr>
          <p:cNvPr id="1099" name="Google Shape;1099;p134"/>
          <p:cNvGrpSpPr/>
          <p:nvPr/>
        </p:nvGrpSpPr>
        <p:grpSpPr>
          <a:xfrm>
            <a:off x="6760588" y="1859982"/>
            <a:ext cx="4023456" cy="4015956"/>
            <a:chOff x="6760399" y="1859681"/>
            <a:chExt cx="4023858" cy="4016358"/>
          </a:xfrm>
        </p:grpSpPr>
        <p:sp>
          <p:nvSpPr>
            <p:cNvPr id="1100" name="Google Shape;1100;p134"/>
            <p:cNvSpPr/>
            <p:nvPr/>
          </p:nvSpPr>
          <p:spPr>
            <a:xfrm>
              <a:off x="6826028" y="1925310"/>
              <a:ext cx="748300" cy="748300"/>
            </a:xfrm>
            <a:prstGeom prst="ellipse">
              <a:avLst/>
            </a:prstGeom>
            <a:solidFill>
              <a:schemeClr val="lt1"/>
            </a:solidFill>
            <a:ln cap="flat" cmpd="sng" w="9525">
              <a:solidFill>
                <a:srgbClr val="BFBFBF"/>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1101" name="Google Shape;1101;p134"/>
            <p:cNvSpPr/>
            <p:nvPr/>
          </p:nvSpPr>
          <p:spPr>
            <a:xfrm flipH="1" rot="10800000">
              <a:off x="6760399" y="1859681"/>
              <a:ext cx="879558" cy="879558"/>
            </a:xfrm>
            <a:prstGeom prst="arc">
              <a:avLst>
                <a:gd fmla="val 16200000" name="adj1"/>
                <a:gd fmla="val 0" name="adj2"/>
              </a:avLst>
            </a:prstGeom>
            <a:noFill/>
            <a:ln cap="flat" cmpd="sng" w="9525">
              <a:solidFill>
                <a:srgbClr val="BFBFBF"/>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cxnSp>
          <p:nvCxnSpPr>
            <p:cNvPr id="1102" name="Google Shape;1102;p134"/>
            <p:cNvCxnSpPr>
              <a:stCxn id="1101" idx="2"/>
            </p:cNvCxnSpPr>
            <p:nvPr/>
          </p:nvCxnSpPr>
          <p:spPr>
            <a:xfrm>
              <a:off x="7639957" y="2299460"/>
              <a:ext cx="3144300" cy="0"/>
            </a:xfrm>
            <a:prstGeom prst="straightConnector1">
              <a:avLst/>
            </a:prstGeom>
            <a:noFill/>
            <a:ln cap="flat" cmpd="sng" w="9525">
              <a:solidFill>
                <a:srgbClr val="BFBFBF"/>
              </a:solidFill>
              <a:prstDash val="solid"/>
              <a:round/>
              <a:headEnd len="sm" w="sm" type="none"/>
              <a:tailEnd len="sm" w="sm" type="none"/>
            </a:ln>
          </p:spPr>
        </p:cxnSp>
        <p:cxnSp>
          <p:nvCxnSpPr>
            <p:cNvPr id="1103" name="Google Shape;1103;p134"/>
            <p:cNvCxnSpPr>
              <a:stCxn id="1101" idx="0"/>
            </p:cNvCxnSpPr>
            <p:nvPr/>
          </p:nvCxnSpPr>
          <p:spPr>
            <a:xfrm>
              <a:off x="7200178" y="2739239"/>
              <a:ext cx="0" cy="3136800"/>
            </a:xfrm>
            <a:prstGeom prst="straightConnector1">
              <a:avLst/>
            </a:prstGeom>
            <a:noFill/>
            <a:ln cap="flat" cmpd="sng" w="9525">
              <a:solidFill>
                <a:srgbClr val="BFBFBF"/>
              </a:solidFill>
              <a:prstDash val="solid"/>
              <a:round/>
              <a:headEnd len="sm" w="sm" type="none"/>
              <a:tailEnd len="sm" w="sm" type="none"/>
            </a:ln>
          </p:spPr>
        </p:cxnSp>
        <p:sp>
          <p:nvSpPr>
            <p:cNvPr id="1104" name="Google Shape;1104;p134"/>
            <p:cNvSpPr/>
            <p:nvPr/>
          </p:nvSpPr>
          <p:spPr>
            <a:xfrm>
              <a:off x="7662492" y="2069550"/>
              <a:ext cx="2814119" cy="215475"/>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400">
                  <a:solidFill>
                    <a:srgbClr val="0078D7"/>
                  </a:solidFill>
                  <a:latin typeface="Calibri"/>
                  <a:ea typeface="Calibri"/>
                  <a:cs typeface="Calibri"/>
                  <a:sym typeface="Calibri"/>
                </a:rPr>
                <a:t>Built with your needs in mind</a:t>
              </a:r>
              <a:endParaRPr>
                <a:latin typeface="Calibri"/>
                <a:ea typeface="Calibri"/>
                <a:cs typeface="Calibri"/>
                <a:sym typeface="Calibri"/>
              </a:endParaRPr>
            </a:p>
          </p:txBody>
        </p:sp>
        <p:sp>
          <p:nvSpPr>
            <p:cNvPr id="1105" name="Google Shape;1105;p134"/>
            <p:cNvSpPr/>
            <p:nvPr/>
          </p:nvSpPr>
          <p:spPr>
            <a:xfrm>
              <a:off x="7421745" y="5419779"/>
              <a:ext cx="3017520" cy="18469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200">
                  <a:solidFill>
                    <a:srgbClr val="505050"/>
                  </a:solidFill>
                  <a:latin typeface="Calibri"/>
                  <a:ea typeface="Calibri"/>
                  <a:cs typeface="Calibri"/>
                  <a:sym typeface="Calibri"/>
                </a:rPr>
                <a:t>Support for open source frameworks</a:t>
              </a:r>
              <a:endParaRPr sz="1200">
                <a:latin typeface="Calibri"/>
                <a:ea typeface="Calibri"/>
                <a:cs typeface="Calibri"/>
                <a:sym typeface="Calibri"/>
              </a:endParaRPr>
            </a:p>
          </p:txBody>
        </p:sp>
        <p:sp>
          <p:nvSpPr>
            <p:cNvPr id="1106" name="Google Shape;1106;p134"/>
            <p:cNvSpPr/>
            <p:nvPr/>
          </p:nvSpPr>
          <p:spPr>
            <a:xfrm>
              <a:off x="7151769" y="2924678"/>
              <a:ext cx="96818" cy="96818"/>
            </a:xfrm>
            <a:prstGeom prst="ellipse">
              <a:avLst/>
            </a:prstGeom>
            <a:solidFill>
              <a:srgbClr val="A5A5A5"/>
            </a:solidFill>
            <a:ln cap="flat" cmpd="sng" w="254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07" name="Google Shape;1107;p134"/>
            <p:cNvSpPr/>
            <p:nvPr/>
          </p:nvSpPr>
          <p:spPr>
            <a:xfrm>
              <a:off x="7438108" y="3388877"/>
              <a:ext cx="3017520" cy="18469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200">
                  <a:solidFill>
                    <a:srgbClr val="505050"/>
                  </a:solidFill>
                  <a:latin typeface="Calibri"/>
                  <a:ea typeface="Calibri"/>
                  <a:cs typeface="Calibri"/>
                  <a:sym typeface="Calibri"/>
                </a:rPr>
                <a:t>Managed compute</a:t>
              </a:r>
              <a:endParaRPr sz="1200">
                <a:latin typeface="Calibri"/>
                <a:ea typeface="Calibri"/>
                <a:cs typeface="Calibri"/>
                <a:sym typeface="Calibri"/>
              </a:endParaRPr>
            </a:p>
          </p:txBody>
        </p:sp>
        <p:sp>
          <p:nvSpPr>
            <p:cNvPr id="1108" name="Google Shape;1108;p134"/>
            <p:cNvSpPr/>
            <p:nvPr/>
          </p:nvSpPr>
          <p:spPr>
            <a:xfrm>
              <a:off x="7151769" y="3432813"/>
              <a:ext cx="96818" cy="96818"/>
            </a:xfrm>
            <a:prstGeom prst="ellipse">
              <a:avLst/>
            </a:prstGeom>
            <a:solidFill>
              <a:srgbClr val="A5A5A5"/>
            </a:solidFill>
            <a:ln cap="flat" cmpd="sng" w="254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09" name="Google Shape;1109;p134"/>
            <p:cNvSpPr/>
            <p:nvPr/>
          </p:nvSpPr>
          <p:spPr>
            <a:xfrm>
              <a:off x="7151769" y="3940948"/>
              <a:ext cx="96818" cy="96818"/>
            </a:xfrm>
            <a:prstGeom prst="ellipse">
              <a:avLst/>
            </a:prstGeom>
            <a:solidFill>
              <a:srgbClr val="A5A5A5"/>
            </a:solidFill>
            <a:ln cap="flat" cmpd="sng" w="254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10" name="Google Shape;1110;p134"/>
            <p:cNvSpPr/>
            <p:nvPr/>
          </p:nvSpPr>
          <p:spPr>
            <a:xfrm>
              <a:off x="7438108" y="3897012"/>
              <a:ext cx="3017520" cy="18469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200">
                  <a:solidFill>
                    <a:srgbClr val="505050"/>
                  </a:solidFill>
                  <a:latin typeface="Calibri"/>
                  <a:ea typeface="Calibri"/>
                  <a:cs typeface="Calibri"/>
                  <a:sym typeface="Calibri"/>
                </a:rPr>
                <a:t>DevOps for machine learning</a:t>
              </a:r>
              <a:endParaRPr sz="1200">
                <a:latin typeface="Calibri"/>
                <a:ea typeface="Calibri"/>
                <a:cs typeface="Calibri"/>
                <a:sym typeface="Calibri"/>
              </a:endParaRPr>
            </a:p>
          </p:txBody>
        </p:sp>
        <p:sp>
          <p:nvSpPr>
            <p:cNvPr id="1111" name="Google Shape;1111;p134"/>
            <p:cNvSpPr/>
            <p:nvPr/>
          </p:nvSpPr>
          <p:spPr>
            <a:xfrm>
              <a:off x="7151769" y="4449083"/>
              <a:ext cx="96818" cy="96818"/>
            </a:xfrm>
            <a:prstGeom prst="ellipse">
              <a:avLst/>
            </a:prstGeom>
            <a:solidFill>
              <a:srgbClr val="A5A5A5"/>
            </a:solidFill>
            <a:ln cap="flat" cmpd="sng" w="254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12" name="Google Shape;1112;p134"/>
            <p:cNvSpPr/>
            <p:nvPr/>
          </p:nvSpPr>
          <p:spPr>
            <a:xfrm>
              <a:off x="7438108" y="4405147"/>
              <a:ext cx="3017520" cy="18469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200">
                  <a:solidFill>
                    <a:srgbClr val="505050"/>
                  </a:solidFill>
                  <a:latin typeface="Calibri"/>
                  <a:ea typeface="Calibri"/>
                  <a:cs typeface="Calibri"/>
                  <a:sym typeface="Calibri"/>
                </a:rPr>
                <a:t>Simple deployment</a:t>
              </a:r>
              <a:endParaRPr sz="1200">
                <a:latin typeface="Calibri"/>
                <a:ea typeface="Calibri"/>
                <a:cs typeface="Calibri"/>
                <a:sym typeface="Calibri"/>
              </a:endParaRPr>
            </a:p>
          </p:txBody>
        </p:sp>
        <p:sp>
          <p:nvSpPr>
            <p:cNvPr id="1113" name="Google Shape;1113;p134"/>
            <p:cNvSpPr/>
            <p:nvPr/>
          </p:nvSpPr>
          <p:spPr>
            <a:xfrm>
              <a:off x="7151769" y="4957218"/>
              <a:ext cx="96818" cy="96818"/>
            </a:xfrm>
            <a:prstGeom prst="ellipse">
              <a:avLst/>
            </a:prstGeom>
            <a:solidFill>
              <a:srgbClr val="A5A5A5"/>
            </a:solidFill>
            <a:ln cap="flat" cmpd="sng" w="254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14" name="Google Shape;1114;p134"/>
            <p:cNvSpPr/>
            <p:nvPr/>
          </p:nvSpPr>
          <p:spPr>
            <a:xfrm>
              <a:off x="7438108" y="4913281"/>
              <a:ext cx="3017520" cy="18469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200">
                  <a:solidFill>
                    <a:srgbClr val="505050"/>
                  </a:solidFill>
                  <a:latin typeface="Calibri"/>
                  <a:ea typeface="Calibri"/>
                  <a:cs typeface="Calibri"/>
                  <a:sym typeface="Calibri"/>
                </a:rPr>
                <a:t>Tool agnostic Python SDK</a:t>
              </a:r>
              <a:endParaRPr sz="1200">
                <a:latin typeface="Calibri"/>
                <a:ea typeface="Calibri"/>
                <a:cs typeface="Calibri"/>
                <a:sym typeface="Calibri"/>
              </a:endParaRPr>
            </a:p>
          </p:txBody>
        </p:sp>
        <p:sp>
          <p:nvSpPr>
            <p:cNvPr id="1115" name="Google Shape;1115;p134"/>
            <p:cNvSpPr/>
            <p:nvPr/>
          </p:nvSpPr>
          <p:spPr>
            <a:xfrm>
              <a:off x="7151769" y="5465355"/>
              <a:ext cx="96818" cy="96818"/>
            </a:xfrm>
            <a:prstGeom prst="ellipse">
              <a:avLst/>
            </a:prstGeom>
            <a:solidFill>
              <a:srgbClr val="A5A5A5"/>
            </a:solidFill>
            <a:ln cap="flat" cmpd="sng" w="254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16" name="Google Shape;1116;p134"/>
            <p:cNvSpPr/>
            <p:nvPr/>
          </p:nvSpPr>
          <p:spPr>
            <a:xfrm>
              <a:off x="7421745" y="2888781"/>
              <a:ext cx="3017520" cy="18469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200">
                  <a:solidFill>
                    <a:srgbClr val="505050"/>
                  </a:solidFill>
                  <a:latin typeface="Calibri"/>
                  <a:ea typeface="Calibri"/>
                  <a:cs typeface="Calibri"/>
                  <a:sym typeface="Calibri"/>
                </a:rPr>
                <a:t>Automated machine learning</a:t>
              </a:r>
              <a:endParaRPr sz="1200">
                <a:latin typeface="Calibri"/>
                <a:ea typeface="Calibri"/>
                <a:cs typeface="Calibri"/>
                <a:sym typeface="Calibri"/>
              </a:endParaRPr>
            </a:p>
          </p:txBody>
        </p:sp>
        <p:sp>
          <p:nvSpPr>
            <p:cNvPr id="1117" name="Google Shape;1117;p134" title="Icon of a gear with a wrench"/>
            <p:cNvSpPr/>
            <p:nvPr/>
          </p:nvSpPr>
          <p:spPr>
            <a:xfrm>
              <a:off x="6987276" y="2103429"/>
              <a:ext cx="425804" cy="392062"/>
            </a:xfrm>
            <a:custGeom>
              <a:rect b="b" l="l" r="r" t="t"/>
              <a:pathLst>
                <a:path extrusionOk="0" h="328" w="356">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cap="sq" cmpd="sng" w="1270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grpSp>
      <p:sp>
        <p:nvSpPr>
          <p:cNvPr id="1118" name="Google Shape;1118;p134"/>
          <p:cNvSpPr txBox="1"/>
          <p:nvPr/>
        </p:nvSpPr>
        <p:spPr>
          <a:xfrm>
            <a:off x="4169346" y="6392899"/>
            <a:ext cx="3853200" cy="614400"/>
          </a:xfrm>
          <a:prstGeom prst="rect">
            <a:avLst/>
          </a:prstGeom>
          <a:noFill/>
          <a:ln>
            <a:noFill/>
          </a:ln>
        </p:spPr>
        <p:txBody>
          <a:bodyPr anchorCtr="0" anchor="t" bIns="146175" lIns="358500" spcFirstLastPara="1" rIns="89575" wrap="square" tIns="179250">
            <a:noAutofit/>
          </a:bodyPr>
          <a:lstStyle/>
          <a:p>
            <a:pPr indent="0" lvl="0" marL="0" marR="0" rtl="0" algn="ctr">
              <a:spcBef>
                <a:spcPts val="0"/>
              </a:spcBef>
              <a:spcAft>
                <a:spcPts val="0"/>
              </a:spcAft>
              <a:buNone/>
            </a:pPr>
            <a:r>
              <a:rPr lang="en-US" sz="1200">
                <a:solidFill>
                  <a:srgbClr val="505050"/>
                </a:solidFill>
                <a:latin typeface="Calibri"/>
                <a:ea typeface="Calibri"/>
                <a:cs typeface="Calibri"/>
                <a:sym typeface="Calibri"/>
              </a:rPr>
              <a:t>Seamlessly integrated with the Azure Portfolio</a:t>
            </a:r>
            <a:endParaRPr sz="1200">
              <a:latin typeface="Calibri"/>
              <a:ea typeface="Calibri"/>
              <a:cs typeface="Calibri"/>
              <a:sym typeface="Calibri"/>
            </a:endParaRPr>
          </a:p>
        </p:txBody>
      </p:sp>
      <p:cxnSp>
        <p:nvCxnSpPr>
          <p:cNvPr id="1119" name="Google Shape;1119;p134"/>
          <p:cNvCxnSpPr/>
          <p:nvPr/>
        </p:nvCxnSpPr>
        <p:spPr>
          <a:xfrm rot="10800000">
            <a:off x="1232683" y="6438569"/>
            <a:ext cx="9726600" cy="0"/>
          </a:xfrm>
          <a:prstGeom prst="straightConnector1">
            <a:avLst/>
          </a:prstGeom>
          <a:noFill/>
          <a:ln cap="flat" cmpd="sng" w="9525">
            <a:solidFill>
              <a:schemeClr val="dk2"/>
            </a:solidFill>
            <a:prstDash val="solid"/>
            <a:round/>
            <a:headEnd len="med" w="med" type="triangle"/>
            <a:tailEnd len="med" w="med" type="triangle"/>
          </a:ln>
        </p:spPr>
      </p:cxnSp>
      <p:grpSp>
        <p:nvGrpSpPr>
          <p:cNvPr id="1120" name="Google Shape;1120;p134"/>
          <p:cNvGrpSpPr/>
          <p:nvPr/>
        </p:nvGrpSpPr>
        <p:grpSpPr>
          <a:xfrm>
            <a:off x="1671032" y="1991502"/>
            <a:ext cx="4861740" cy="675781"/>
            <a:chOff x="1670332" y="1991216"/>
            <a:chExt cx="4862227" cy="675849"/>
          </a:xfrm>
        </p:grpSpPr>
        <p:sp>
          <p:nvSpPr>
            <p:cNvPr id="1121" name="Google Shape;1121;p134"/>
            <p:cNvSpPr/>
            <p:nvPr/>
          </p:nvSpPr>
          <p:spPr>
            <a:xfrm>
              <a:off x="3124235" y="2211781"/>
              <a:ext cx="3408324" cy="21547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1400">
                  <a:solidFill>
                    <a:srgbClr val="0078D7"/>
                  </a:solidFill>
                  <a:latin typeface="Calibri"/>
                  <a:ea typeface="Calibri"/>
                  <a:cs typeface="Calibri"/>
                  <a:sym typeface="Calibri"/>
                </a:rPr>
                <a:t>Boost your data science productivity</a:t>
              </a:r>
              <a:endParaRPr>
                <a:latin typeface="Calibri"/>
                <a:ea typeface="Calibri"/>
                <a:cs typeface="Calibri"/>
                <a:sym typeface="Calibri"/>
              </a:endParaRPr>
            </a:p>
          </p:txBody>
        </p:sp>
        <p:cxnSp>
          <p:nvCxnSpPr>
            <p:cNvPr id="1122" name="Google Shape;1122;p134"/>
            <p:cNvCxnSpPr/>
            <p:nvPr/>
          </p:nvCxnSpPr>
          <p:spPr>
            <a:xfrm>
              <a:off x="2844745" y="2033380"/>
              <a:ext cx="0" cy="603023"/>
            </a:xfrm>
            <a:prstGeom prst="straightConnector1">
              <a:avLst/>
            </a:prstGeom>
            <a:noFill/>
            <a:ln cap="rnd" cmpd="sng" w="12700">
              <a:solidFill>
                <a:srgbClr val="BFBFBF"/>
              </a:solidFill>
              <a:prstDash val="dash"/>
              <a:round/>
              <a:headEnd len="sm" w="sm" type="none"/>
              <a:tailEnd len="sm" w="sm" type="none"/>
            </a:ln>
          </p:spPr>
        </p:cxnSp>
        <p:grpSp>
          <p:nvGrpSpPr>
            <p:cNvPr id="1123" name="Google Shape;1123;p134"/>
            <p:cNvGrpSpPr/>
            <p:nvPr/>
          </p:nvGrpSpPr>
          <p:grpSpPr>
            <a:xfrm>
              <a:off x="1670332" y="1991216"/>
              <a:ext cx="675849" cy="675849"/>
              <a:chOff x="158078" y="2047683"/>
              <a:chExt cx="2143125" cy="2143125"/>
            </a:xfrm>
          </p:grpSpPr>
          <p:sp>
            <p:nvSpPr>
              <p:cNvPr id="1124" name="Google Shape;1124;p134"/>
              <p:cNvSpPr/>
              <p:nvPr/>
            </p:nvSpPr>
            <p:spPr>
              <a:xfrm>
                <a:off x="158078" y="2047683"/>
                <a:ext cx="2143125" cy="2143125"/>
              </a:xfrm>
              <a:custGeom>
                <a:rect b="b" l="l" r="r" t="t"/>
                <a:pathLst>
                  <a:path extrusionOk="0" h="2143125" w="2143125">
                    <a:moveTo>
                      <a:pt x="1080292" y="7144"/>
                    </a:moveTo>
                    <a:lnTo>
                      <a:pt x="2137577" y="404012"/>
                    </a:lnTo>
                    <a:lnTo>
                      <a:pt x="2137577" y="1734342"/>
                    </a:lnTo>
                    <a:lnTo>
                      <a:pt x="1089817" y="2140745"/>
                    </a:lnTo>
                    <a:lnTo>
                      <a:pt x="7144" y="1734342"/>
                    </a:lnTo>
                    <a:lnTo>
                      <a:pt x="7144" y="404012"/>
                    </a:lnTo>
                    <a:lnTo>
                      <a:pt x="1080292" y="7144"/>
                    </a:lnTo>
                    <a:close/>
                    <a:moveTo>
                      <a:pt x="188119" y="1622147"/>
                    </a:moveTo>
                    <a:lnTo>
                      <a:pt x="1077130" y="1953417"/>
                    </a:lnTo>
                    <a:lnTo>
                      <a:pt x="1969308" y="1610517"/>
                    </a:lnTo>
                    <a:lnTo>
                      <a:pt x="1969308" y="521018"/>
                    </a:lnTo>
                    <a:lnTo>
                      <a:pt x="1078940" y="188395"/>
                    </a:lnTo>
                    <a:lnTo>
                      <a:pt x="188119" y="531019"/>
                    </a:lnTo>
                    <a:lnTo>
                      <a:pt x="188119" y="1622147"/>
                    </a:lnTo>
                    <a:close/>
                  </a:path>
                </a:pathLst>
              </a:custGeom>
              <a:solidFill>
                <a:srgbClr val="0075D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25" name="Google Shape;1125;p134"/>
              <p:cNvSpPr/>
              <p:nvPr/>
            </p:nvSpPr>
            <p:spPr>
              <a:xfrm>
                <a:off x="761333" y="2535050"/>
                <a:ext cx="952500" cy="314325"/>
              </a:xfrm>
              <a:custGeom>
                <a:rect b="b" l="l" r="r" t="t"/>
                <a:pathLst>
                  <a:path extrusionOk="0" h="314325" w="952500">
                    <a:moveTo>
                      <a:pt x="816766" y="308762"/>
                    </a:moveTo>
                    <a:lnTo>
                      <a:pt x="472275" y="156362"/>
                    </a:lnTo>
                    <a:lnTo>
                      <a:pt x="135731" y="307181"/>
                    </a:lnTo>
                    <a:lnTo>
                      <a:pt x="7144" y="227800"/>
                    </a:lnTo>
                    <a:lnTo>
                      <a:pt x="467513" y="7144"/>
                    </a:lnTo>
                    <a:lnTo>
                      <a:pt x="953288" y="227800"/>
                    </a:lnTo>
                    <a:close/>
                  </a:path>
                </a:pathLst>
              </a:custGeom>
              <a:solidFill>
                <a:srgbClr val="0075D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26" name="Google Shape;1126;p134"/>
              <p:cNvSpPr/>
              <p:nvPr/>
            </p:nvSpPr>
            <p:spPr>
              <a:xfrm>
                <a:off x="696248" y="2890647"/>
                <a:ext cx="466725" cy="771525"/>
              </a:xfrm>
              <a:custGeom>
                <a:rect b="b" l="l" r="r" t="t"/>
                <a:pathLst>
                  <a:path extrusionOk="0" h="771525" w="466725">
                    <a:moveTo>
                      <a:pt x="464342" y="629441"/>
                    </a:moveTo>
                    <a:lnTo>
                      <a:pt x="461161" y="772316"/>
                    </a:lnTo>
                    <a:lnTo>
                      <a:pt x="7144" y="561975"/>
                    </a:lnTo>
                    <a:lnTo>
                      <a:pt x="7144" y="7144"/>
                    </a:lnTo>
                    <a:lnTo>
                      <a:pt x="137312" y="83344"/>
                    </a:lnTo>
                    <a:lnTo>
                      <a:pt x="137312" y="475460"/>
                    </a:lnTo>
                    <a:close/>
                  </a:path>
                </a:pathLst>
              </a:custGeom>
              <a:solidFill>
                <a:srgbClr val="0075D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27" name="Google Shape;1127;p134"/>
              <p:cNvSpPr/>
              <p:nvPr/>
            </p:nvSpPr>
            <p:spPr>
              <a:xfrm>
                <a:off x="1301083" y="2890647"/>
                <a:ext cx="466725" cy="771525"/>
              </a:xfrm>
              <a:custGeom>
                <a:rect b="b" l="l" r="r" t="t"/>
                <a:pathLst>
                  <a:path extrusionOk="0" h="771525" w="466725">
                    <a:moveTo>
                      <a:pt x="7144" y="629441"/>
                    </a:moveTo>
                    <a:lnTo>
                      <a:pt x="10316" y="772316"/>
                    </a:lnTo>
                    <a:lnTo>
                      <a:pt x="464344" y="561975"/>
                    </a:lnTo>
                    <a:lnTo>
                      <a:pt x="464344" y="7144"/>
                    </a:lnTo>
                    <a:lnTo>
                      <a:pt x="334166" y="83344"/>
                    </a:lnTo>
                    <a:lnTo>
                      <a:pt x="334166" y="475460"/>
                    </a:lnTo>
                    <a:close/>
                  </a:path>
                </a:pathLst>
              </a:custGeom>
              <a:solidFill>
                <a:srgbClr val="0075D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grpSp>
      </p:grpSp>
      <p:grpSp>
        <p:nvGrpSpPr>
          <p:cNvPr id="1128" name="Google Shape;1128;p134"/>
          <p:cNvGrpSpPr/>
          <p:nvPr/>
        </p:nvGrpSpPr>
        <p:grpSpPr>
          <a:xfrm>
            <a:off x="1458777" y="3500011"/>
            <a:ext cx="5254606" cy="740235"/>
            <a:chOff x="1458057" y="3521268"/>
            <a:chExt cx="5255132" cy="740309"/>
          </a:xfrm>
        </p:grpSpPr>
        <p:sp>
          <p:nvSpPr>
            <p:cNvPr id="1129" name="Google Shape;1129;p134"/>
            <p:cNvSpPr/>
            <p:nvPr/>
          </p:nvSpPr>
          <p:spPr>
            <a:xfrm>
              <a:off x="3124235" y="3752885"/>
              <a:ext cx="3588954" cy="21547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1400">
                  <a:solidFill>
                    <a:srgbClr val="0078D7"/>
                  </a:solidFill>
                  <a:latin typeface="Calibri"/>
                  <a:ea typeface="Calibri"/>
                  <a:cs typeface="Calibri"/>
                  <a:sym typeface="Calibri"/>
                </a:rPr>
                <a:t>Increase your rate of experimentation</a:t>
              </a:r>
              <a:endParaRPr>
                <a:latin typeface="Calibri"/>
                <a:ea typeface="Calibri"/>
                <a:cs typeface="Calibri"/>
                <a:sym typeface="Calibri"/>
              </a:endParaRPr>
            </a:p>
          </p:txBody>
        </p:sp>
        <p:grpSp>
          <p:nvGrpSpPr>
            <p:cNvPr id="1130" name="Google Shape;1130;p134"/>
            <p:cNvGrpSpPr/>
            <p:nvPr/>
          </p:nvGrpSpPr>
          <p:grpSpPr>
            <a:xfrm>
              <a:off x="1458057" y="3521268"/>
              <a:ext cx="1386688" cy="740309"/>
              <a:chOff x="1458057" y="3521268"/>
              <a:chExt cx="1386688" cy="740309"/>
            </a:xfrm>
          </p:grpSpPr>
          <p:cxnSp>
            <p:nvCxnSpPr>
              <p:cNvPr id="1131" name="Google Shape;1131;p134"/>
              <p:cNvCxnSpPr/>
              <p:nvPr/>
            </p:nvCxnSpPr>
            <p:spPr>
              <a:xfrm>
                <a:off x="2844745" y="3574484"/>
                <a:ext cx="0" cy="603023"/>
              </a:xfrm>
              <a:prstGeom prst="straightConnector1">
                <a:avLst/>
              </a:prstGeom>
              <a:noFill/>
              <a:ln cap="rnd" cmpd="sng" w="12700">
                <a:solidFill>
                  <a:srgbClr val="BFBFBF"/>
                </a:solidFill>
                <a:prstDash val="dash"/>
                <a:round/>
                <a:headEnd len="sm" w="sm" type="none"/>
                <a:tailEnd len="sm" w="sm" type="none"/>
              </a:ln>
            </p:spPr>
          </p:cxnSp>
          <p:grpSp>
            <p:nvGrpSpPr>
              <p:cNvPr id="1132" name="Google Shape;1132;p134"/>
              <p:cNvGrpSpPr/>
              <p:nvPr/>
            </p:nvGrpSpPr>
            <p:grpSpPr>
              <a:xfrm>
                <a:off x="1458057" y="3521268"/>
                <a:ext cx="984929" cy="740309"/>
                <a:chOff x="611928" y="3022476"/>
                <a:chExt cx="2341846" cy="1760220"/>
              </a:xfrm>
            </p:grpSpPr>
            <p:sp>
              <p:nvSpPr>
                <p:cNvPr id="1133" name="Google Shape;1133;p134"/>
                <p:cNvSpPr/>
                <p:nvPr/>
              </p:nvSpPr>
              <p:spPr>
                <a:xfrm>
                  <a:off x="1739012" y="3849656"/>
                  <a:ext cx="752475" cy="228600"/>
                </a:xfrm>
                <a:custGeom>
                  <a:rect b="b" l="l" r="r" t="t"/>
                  <a:pathLst>
                    <a:path extrusionOk="0" h="228600" w="752475">
                      <a:moveTo>
                        <a:pt x="545354" y="7144"/>
                      </a:moveTo>
                      <a:lnTo>
                        <a:pt x="237515" y="7144"/>
                      </a:lnTo>
                      <a:cubicBezTo>
                        <a:pt x="274511" y="137741"/>
                        <a:pt x="224809" y="156467"/>
                        <a:pt x="7144" y="156467"/>
                      </a:cubicBezTo>
                      <a:lnTo>
                        <a:pt x="7144" y="224857"/>
                      </a:lnTo>
                      <a:lnTo>
                        <a:pt x="747332" y="224857"/>
                      </a:lnTo>
                      <a:lnTo>
                        <a:pt x="747332" y="156477"/>
                      </a:lnTo>
                      <a:cubicBezTo>
                        <a:pt x="529657" y="156477"/>
                        <a:pt x="508311" y="137817"/>
                        <a:pt x="545344" y="7153"/>
                      </a:cubicBezTo>
                    </a:path>
                  </a:pathLst>
                </a:custGeom>
                <a:solidFill>
                  <a:srgbClr val="7A7A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34" name="Google Shape;1134;p134"/>
                <p:cNvSpPr/>
                <p:nvPr/>
              </p:nvSpPr>
              <p:spPr>
                <a:xfrm>
                  <a:off x="1543081" y="3022476"/>
                  <a:ext cx="1143000" cy="838200"/>
                </a:xfrm>
                <a:custGeom>
                  <a:rect b="b" l="l" r="r" t="t"/>
                  <a:pathLst>
                    <a:path extrusionOk="0" h="838200" w="1143000">
                      <a:moveTo>
                        <a:pt x="1070802" y="7144"/>
                      </a:moveTo>
                      <a:lnTo>
                        <a:pt x="68658" y="7144"/>
                      </a:lnTo>
                      <a:cubicBezTo>
                        <a:pt x="34120" y="8500"/>
                        <a:pt x="6887" y="37032"/>
                        <a:pt x="7146" y="71599"/>
                      </a:cubicBezTo>
                      <a:lnTo>
                        <a:pt x="7146" y="770449"/>
                      </a:lnTo>
                      <a:cubicBezTo>
                        <a:pt x="6997" y="804881"/>
                        <a:pt x="34244" y="833193"/>
                        <a:pt x="68658" y="834361"/>
                      </a:cubicBezTo>
                      <a:lnTo>
                        <a:pt x="1070802" y="834361"/>
                      </a:lnTo>
                      <a:cubicBezTo>
                        <a:pt x="1104787" y="834361"/>
                        <a:pt x="1139201" y="804253"/>
                        <a:pt x="1139201" y="770449"/>
                      </a:cubicBezTo>
                      <a:lnTo>
                        <a:pt x="1139201" y="71599"/>
                      </a:lnTo>
                      <a:cubicBezTo>
                        <a:pt x="1139201" y="37509"/>
                        <a:pt x="1104816" y="7144"/>
                        <a:pt x="1070802" y="7144"/>
                      </a:cubicBezTo>
                    </a:path>
                  </a:pathLst>
                </a:custGeom>
                <a:solidFill>
                  <a:srgbClr val="A0A1A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35" name="Google Shape;1135;p134"/>
                <p:cNvSpPr/>
                <p:nvPr/>
              </p:nvSpPr>
              <p:spPr>
                <a:xfrm>
                  <a:off x="1543052" y="3022543"/>
                  <a:ext cx="1076325" cy="838200"/>
                </a:xfrm>
                <a:custGeom>
                  <a:rect b="b" l="l" r="r" t="t"/>
                  <a:pathLst>
                    <a:path extrusionOk="0" h="838200" w="1076325">
                      <a:moveTo>
                        <a:pt x="1071507" y="7144"/>
                      </a:moveTo>
                      <a:cubicBezTo>
                        <a:pt x="1071259" y="7144"/>
                        <a:pt x="1071031" y="7144"/>
                        <a:pt x="1070802" y="7144"/>
                      </a:cubicBezTo>
                      <a:lnTo>
                        <a:pt x="68658" y="7144"/>
                      </a:lnTo>
                      <a:cubicBezTo>
                        <a:pt x="34130" y="8490"/>
                        <a:pt x="6898" y="37004"/>
                        <a:pt x="7145" y="71561"/>
                      </a:cubicBezTo>
                      <a:lnTo>
                        <a:pt x="7145" y="770382"/>
                      </a:lnTo>
                      <a:cubicBezTo>
                        <a:pt x="6982" y="804824"/>
                        <a:pt x="34235" y="833155"/>
                        <a:pt x="68658" y="834323"/>
                      </a:cubicBezTo>
                      <a:lnTo>
                        <a:pt x="92470" y="834323"/>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36" name="Google Shape;1136;p134"/>
                <p:cNvSpPr/>
                <p:nvPr/>
              </p:nvSpPr>
              <p:spPr>
                <a:xfrm>
                  <a:off x="1628865" y="3109601"/>
                  <a:ext cx="971550" cy="666750"/>
                </a:xfrm>
                <a:custGeom>
                  <a:rect b="b" l="l" r="r" t="t"/>
                  <a:pathLst>
                    <a:path extrusionOk="0" h="666750" w="971550">
                      <a:moveTo>
                        <a:pt x="965044" y="7144"/>
                      </a:moveTo>
                      <a:lnTo>
                        <a:pt x="965044" y="660140"/>
                      </a:lnTo>
                      <a:lnTo>
                        <a:pt x="7144" y="660140"/>
                      </a:lnTo>
                      <a:lnTo>
                        <a:pt x="7144" y="7144"/>
                      </a:lnTo>
                      <a:lnTo>
                        <a:pt x="965044" y="7144"/>
                      </a:lnTo>
                      <a:close/>
                    </a:path>
                  </a:pathLst>
                </a:custGeom>
                <a:solidFill>
                  <a:srgbClr val="59B4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37" name="Google Shape;1137;p134"/>
                <p:cNvSpPr/>
                <p:nvPr/>
              </p:nvSpPr>
              <p:spPr>
                <a:xfrm>
                  <a:off x="1628865" y="3108306"/>
                  <a:ext cx="885825" cy="666750"/>
                </a:xfrm>
                <a:custGeom>
                  <a:rect b="b" l="l" r="r" t="t"/>
                  <a:pathLst>
                    <a:path extrusionOk="0" h="666750" w="885825">
                      <a:moveTo>
                        <a:pt x="7144" y="661435"/>
                      </a:moveTo>
                      <a:lnTo>
                        <a:pt x="8458" y="661435"/>
                      </a:lnTo>
                      <a:lnTo>
                        <a:pt x="8458" y="8458"/>
                      </a:lnTo>
                      <a:lnTo>
                        <a:pt x="884215" y="7144"/>
                      </a:lnTo>
                      <a:lnTo>
                        <a:pt x="884263" y="7144"/>
                      </a:lnTo>
                      <a:lnTo>
                        <a:pt x="7144" y="8458"/>
                      </a:lnTo>
                      <a:lnTo>
                        <a:pt x="7144" y="661435"/>
                      </a:lnTo>
                      <a:close/>
                    </a:path>
                  </a:pathLst>
                </a:custGeom>
                <a:solidFill>
                  <a:srgbClr val="59B4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38" name="Google Shape;1138;p134"/>
                <p:cNvSpPr/>
                <p:nvPr/>
              </p:nvSpPr>
              <p:spPr>
                <a:xfrm>
                  <a:off x="1739012" y="3998951"/>
                  <a:ext cx="752475" cy="76200"/>
                </a:xfrm>
                <a:custGeom>
                  <a:rect b="b" l="l" r="r" t="t"/>
                  <a:pathLst>
                    <a:path extrusionOk="0" h="76200" w="752475">
                      <a:moveTo>
                        <a:pt x="7144" y="7144"/>
                      </a:moveTo>
                      <a:lnTo>
                        <a:pt x="747332" y="7144"/>
                      </a:lnTo>
                      <a:lnTo>
                        <a:pt x="747332" y="75543"/>
                      </a:lnTo>
                      <a:lnTo>
                        <a:pt x="7144" y="75543"/>
                      </a:lnTo>
                      <a:close/>
                    </a:path>
                  </a:pathLst>
                </a:custGeom>
                <a:solidFill>
                  <a:srgbClr val="A0A1A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39" name="Google Shape;1139;p134"/>
                <p:cNvSpPr/>
                <p:nvPr/>
              </p:nvSpPr>
              <p:spPr>
                <a:xfrm>
                  <a:off x="2088675" y="3053833"/>
                  <a:ext cx="38100" cy="38100"/>
                </a:xfrm>
                <a:custGeom>
                  <a:rect b="b" l="l" r="r" t="t"/>
                  <a:pathLst>
                    <a:path extrusionOk="0" h="38100" w="38100">
                      <a:moveTo>
                        <a:pt x="39281" y="23222"/>
                      </a:moveTo>
                      <a:cubicBezTo>
                        <a:pt x="39272" y="32096"/>
                        <a:pt x="32080" y="39286"/>
                        <a:pt x="23203" y="39281"/>
                      </a:cubicBezTo>
                      <a:cubicBezTo>
                        <a:pt x="14326" y="39276"/>
                        <a:pt x="7134" y="32077"/>
                        <a:pt x="7144" y="23203"/>
                      </a:cubicBezTo>
                      <a:cubicBezTo>
                        <a:pt x="7153" y="14336"/>
                        <a:pt x="14335" y="7149"/>
                        <a:pt x="23203" y="7144"/>
                      </a:cubicBezTo>
                      <a:cubicBezTo>
                        <a:pt x="32080" y="7144"/>
                        <a:pt x="39281" y="14342"/>
                        <a:pt x="39281" y="23222"/>
                      </a:cubicBezTo>
                    </a:path>
                  </a:pathLst>
                </a:custGeom>
                <a:solidFill>
                  <a:srgbClr val="B8D43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40" name="Google Shape;1140;p134"/>
                <p:cNvSpPr/>
                <p:nvPr/>
              </p:nvSpPr>
              <p:spPr>
                <a:xfrm>
                  <a:off x="1628865" y="3109601"/>
                  <a:ext cx="962025" cy="666750"/>
                </a:xfrm>
                <a:custGeom>
                  <a:rect b="b" l="l" r="r" t="t"/>
                  <a:pathLst>
                    <a:path extrusionOk="0" h="666750" w="962025">
                      <a:moveTo>
                        <a:pt x="7144" y="7144"/>
                      </a:moveTo>
                      <a:lnTo>
                        <a:pt x="963159" y="7144"/>
                      </a:lnTo>
                      <a:lnTo>
                        <a:pt x="963159" y="660140"/>
                      </a:lnTo>
                      <a:lnTo>
                        <a:pt x="7144" y="660140"/>
                      </a:lnTo>
                      <a:close/>
                    </a:path>
                  </a:pathLst>
                </a:custGeom>
                <a:solidFill>
                  <a:srgbClr val="1B34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41" name="Google Shape;1141;p134"/>
                <p:cNvSpPr/>
                <p:nvPr/>
              </p:nvSpPr>
              <p:spPr>
                <a:xfrm>
                  <a:off x="1708532" y="3207547"/>
                  <a:ext cx="247650" cy="400050"/>
                </a:xfrm>
                <a:custGeom>
                  <a:rect b="b" l="l" r="r" t="t"/>
                  <a:pathLst>
                    <a:path extrusionOk="0" h="400050" w="247650">
                      <a:moveTo>
                        <a:pt x="7144" y="7144"/>
                      </a:moveTo>
                      <a:lnTo>
                        <a:pt x="246145" y="7144"/>
                      </a:lnTo>
                      <a:lnTo>
                        <a:pt x="246145" y="398945"/>
                      </a:lnTo>
                      <a:lnTo>
                        <a:pt x="7144" y="39894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42" name="Google Shape;1142;p134"/>
                <p:cNvSpPr/>
                <p:nvPr/>
              </p:nvSpPr>
              <p:spPr>
                <a:xfrm>
                  <a:off x="1987367" y="3207547"/>
                  <a:ext cx="447675" cy="209550"/>
                </a:xfrm>
                <a:custGeom>
                  <a:rect b="b" l="l" r="r" t="t"/>
                  <a:pathLst>
                    <a:path extrusionOk="0" h="209550" w="447675">
                      <a:moveTo>
                        <a:pt x="7144" y="7144"/>
                      </a:moveTo>
                      <a:lnTo>
                        <a:pt x="445313" y="7144"/>
                      </a:lnTo>
                      <a:lnTo>
                        <a:pt x="445313" y="203044"/>
                      </a:lnTo>
                      <a:lnTo>
                        <a:pt x="7144" y="20304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43" name="Google Shape;1143;p134"/>
                <p:cNvSpPr/>
                <p:nvPr/>
              </p:nvSpPr>
              <p:spPr>
                <a:xfrm>
                  <a:off x="1987367" y="3436099"/>
                  <a:ext cx="209550" cy="171450"/>
                </a:xfrm>
                <a:custGeom>
                  <a:rect b="b" l="l" r="r" t="t"/>
                  <a:pathLst>
                    <a:path extrusionOk="0" h="171450" w="209550">
                      <a:moveTo>
                        <a:pt x="7144" y="7144"/>
                      </a:moveTo>
                      <a:lnTo>
                        <a:pt x="206312" y="7144"/>
                      </a:lnTo>
                      <a:lnTo>
                        <a:pt x="206312" y="170393"/>
                      </a:lnTo>
                      <a:lnTo>
                        <a:pt x="7144" y="17039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44" name="Google Shape;1144;p134"/>
                <p:cNvSpPr/>
                <p:nvPr/>
              </p:nvSpPr>
              <p:spPr>
                <a:xfrm>
                  <a:off x="2226368" y="3436099"/>
                  <a:ext cx="209550" cy="171450"/>
                </a:xfrm>
                <a:custGeom>
                  <a:rect b="b" l="l" r="r" t="t"/>
                  <a:pathLst>
                    <a:path extrusionOk="0" h="171450" w="209550">
                      <a:moveTo>
                        <a:pt x="7144" y="7144"/>
                      </a:moveTo>
                      <a:lnTo>
                        <a:pt x="206311" y="7144"/>
                      </a:lnTo>
                      <a:lnTo>
                        <a:pt x="206311" y="170393"/>
                      </a:lnTo>
                      <a:lnTo>
                        <a:pt x="7144" y="17039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45" name="Google Shape;1145;p134"/>
                <p:cNvSpPr/>
                <p:nvPr/>
              </p:nvSpPr>
              <p:spPr>
                <a:xfrm>
                  <a:off x="914452" y="4562793"/>
                  <a:ext cx="533400" cy="161925"/>
                </a:xfrm>
                <a:custGeom>
                  <a:rect b="b" l="l" r="r" t="t"/>
                  <a:pathLst>
                    <a:path extrusionOk="0" h="161925" w="533400">
                      <a:moveTo>
                        <a:pt x="387477" y="7144"/>
                      </a:moveTo>
                      <a:lnTo>
                        <a:pt x="169945" y="7144"/>
                      </a:lnTo>
                      <a:cubicBezTo>
                        <a:pt x="196091" y="99431"/>
                        <a:pt x="160973" y="112662"/>
                        <a:pt x="7144" y="112662"/>
                      </a:cubicBezTo>
                      <a:lnTo>
                        <a:pt x="7144" y="160982"/>
                      </a:lnTo>
                      <a:lnTo>
                        <a:pt x="530219" y="160982"/>
                      </a:lnTo>
                      <a:lnTo>
                        <a:pt x="530219" y="112662"/>
                      </a:lnTo>
                      <a:cubicBezTo>
                        <a:pt x="376399" y="112662"/>
                        <a:pt x="361312" y="99479"/>
                        <a:pt x="387487" y="7144"/>
                      </a:cubicBezTo>
                    </a:path>
                  </a:pathLst>
                </a:custGeom>
                <a:solidFill>
                  <a:srgbClr val="7A7A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46" name="Google Shape;1146;p134"/>
                <p:cNvSpPr/>
                <p:nvPr/>
              </p:nvSpPr>
              <p:spPr>
                <a:xfrm>
                  <a:off x="775986" y="3978253"/>
                  <a:ext cx="809625" cy="590550"/>
                </a:xfrm>
                <a:custGeom>
                  <a:rect b="b" l="l" r="r" t="t"/>
                  <a:pathLst>
                    <a:path extrusionOk="0" h="590550" w="809625">
                      <a:moveTo>
                        <a:pt x="758810" y="7144"/>
                      </a:moveTo>
                      <a:lnTo>
                        <a:pt x="50617" y="7144"/>
                      </a:lnTo>
                      <a:cubicBezTo>
                        <a:pt x="26206" y="8096"/>
                        <a:pt x="6962" y="28261"/>
                        <a:pt x="7145" y="52692"/>
                      </a:cubicBezTo>
                      <a:lnTo>
                        <a:pt x="7145" y="546545"/>
                      </a:lnTo>
                      <a:cubicBezTo>
                        <a:pt x="7038" y="570881"/>
                        <a:pt x="26297" y="590893"/>
                        <a:pt x="50617" y="591712"/>
                      </a:cubicBezTo>
                      <a:lnTo>
                        <a:pt x="758801" y="591712"/>
                      </a:lnTo>
                      <a:cubicBezTo>
                        <a:pt x="782813" y="591712"/>
                        <a:pt x="807140" y="570433"/>
                        <a:pt x="807140" y="546545"/>
                      </a:cubicBezTo>
                      <a:lnTo>
                        <a:pt x="807140" y="52692"/>
                      </a:lnTo>
                      <a:cubicBezTo>
                        <a:pt x="805064" y="27375"/>
                        <a:pt x="784198" y="7715"/>
                        <a:pt x="758801" y="7144"/>
                      </a:cubicBezTo>
                    </a:path>
                  </a:pathLst>
                </a:custGeom>
                <a:solidFill>
                  <a:srgbClr val="A0A1A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47" name="Google Shape;1147;p134"/>
                <p:cNvSpPr/>
                <p:nvPr/>
              </p:nvSpPr>
              <p:spPr>
                <a:xfrm>
                  <a:off x="775976" y="3978300"/>
                  <a:ext cx="762000" cy="590550"/>
                </a:xfrm>
                <a:custGeom>
                  <a:rect b="b" l="l" r="r" t="t"/>
                  <a:pathLst>
                    <a:path extrusionOk="0" h="590550" w="762000">
                      <a:moveTo>
                        <a:pt x="759315" y="7144"/>
                      </a:moveTo>
                      <a:cubicBezTo>
                        <a:pt x="759144" y="7144"/>
                        <a:pt x="758982" y="7144"/>
                        <a:pt x="758820" y="7144"/>
                      </a:cubicBezTo>
                      <a:lnTo>
                        <a:pt x="50617" y="7144"/>
                      </a:lnTo>
                      <a:cubicBezTo>
                        <a:pt x="26204" y="8096"/>
                        <a:pt x="6957" y="28261"/>
                        <a:pt x="7145" y="52692"/>
                      </a:cubicBezTo>
                      <a:lnTo>
                        <a:pt x="7145" y="546526"/>
                      </a:lnTo>
                      <a:cubicBezTo>
                        <a:pt x="7028" y="570871"/>
                        <a:pt x="26289" y="590883"/>
                        <a:pt x="50617" y="591712"/>
                      </a:cubicBezTo>
                      <a:lnTo>
                        <a:pt x="67467" y="591712"/>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48" name="Google Shape;1148;p134"/>
                <p:cNvSpPr/>
                <p:nvPr/>
              </p:nvSpPr>
              <p:spPr>
                <a:xfrm>
                  <a:off x="836613" y="4039822"/>
                  <a:ext cx="685800" cy="466725"/>
                </a:xfrm>
                <a:custGeom>
                  <a:rect b="b" l="l" r="r" t="t"/>
                  <a:pathLst>
                    <a:path extrusionOk="0" h="466725" w="685800">
                      <a:moveTo>
                        <a:pt x="684066" y="7144"/>
                      </a:moveTo>
                      <a:lnTo>
                        <a:pt x="684066" y="468592"/>
                      </a:lnTo>
                      <a:lnTo>
                        <a:pt x="7144" y="468592"/>
                      </a:lnTo>
                      <a:lnTo>
                        <a:pt x="7144" y="7144"/>
                      </a:lnTo>
                      <a:lnTo>
                        <a:pt x="684066" y="7144"/>
                      </a:lnTo>
                      <a:close/>
                    </a:path>
                  </a:pathLst>
                </a:custGeom>
                <a:solidFill>
                  <a:srgbClr val="59B4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49" name="Google Shape;1149;p134"/>
                <p:cNvSpPr/>
                <p:nvPr/>
              </p:nvSpPr>
              <p:spPr>
                <a:xfrm>
                  <a:off x="836613" y="4038908"/>
                  <a:ext cx="628650" cy="476250"/>
                </a:xfrm>
                <a:custGeom>
                  <a:rect b="b" l="l" r="r" t="t"/>
                  <a:pathLst>
                    <a:path extrusionOk="0" h="476250" w="628650">
                      <a:moveTo>
                        <a:pt x="7144" y="469506"/>
                      </a:moveTo>
                      <a:lnTo>
                        <a:pt x="8077" y="469506"/>
                      </a:lnTo>
                      <a:lnTo>
                        <a:pt x="8077" y="8068"/>
                      </a:lnTo>
                      <a:lnTo>
                        <a:pt x="626945" y="7144"/>
                      </a:lnTo>
                      <a:lnTo>
                        <a:pt x="626983" y="7144"/>
                      </a:lnTo>
                      <a:lnTo>
                        <a:pt x="7144" y="8068"/>
                      </a:lnTo>
                      <a:lnTo>
                        <a:pt x="7144" y="469506"/>
                      </a:lnTo>
                      <a:close/>
                    </a:path>
                  </a:pathLst>
                </a:custGeom>
                <a:solidFill>
                  <a:srgbClr val="59B4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50" name="Google Shape;1150;p134"/>
                <p:cNvSpPr/>
                <p:nvPr/>
              </p:nvSpPr>
              <p:spPr>
                <a:xfrm>
                  <a:off x="914452" y="4668291"/>
                  <a:ext cx="533400" cy="57150"/>
                </a:xfrm>
                <a:custGeom>
                  <a:rect b="b" l="l" r="r" t="t"/>
                  <a:pathLst>
                    <a:path extrusionOk="0" h="57150" w="533400">
                      <a:moveTo>
                        <a:pt x="7144" y="7144"/>
                      </a:moveTo>
                      <a:lnTo>
                        <a:pt x="530209" y="7144"/>
                      </a:lnTo>
                      <a:lnTo>
                        <a:pt x="530209" y="55483"/>
                      </a:lnTo>
                      <a:lnTo>
                        <a:pt x="7144" y="55483"/>
                      </a:lnTo>
                      <a:close/>
                    </a:path>
                  </a:pathLst>
                </a:custGeom>
                <a:solidFill>
                  <a:srgbClr val="A0A1A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51" name="Google Shape;1151;p134"/>
                <p:cNvSpPr/>
                <p:nvPr/>
              </p:nvSpPr>
              <p:spPr>
                <a:xfrm>
                  <a:off x="1161549" y="4000408"/>
                  <a:ext cx="28575" cy="28575"/>
                </a:xfrm>
                <a:custGeom>
                  <a:rect b="b" l="l" r="r" t="t"/>
                  <a:pathLst>
                    <a:path extrusionOk="0" h="28575" w="28575">
                      <a:moveTo>
                        <a:pt x="29851" y="18507"/>
                      </a:moveTo>
                      <a:cubicBezTo>
                        <a:pt x="29846" y="24775"/>
                        <a:pt x="24758" y="29861"/>
                        <a:pt x="18488" y="29851"/>
                      </a:cubicBezTo>
                      <a:cubicBezTo>
                        <a:pt x="12218" y="29842"/>
                        <a:pt x="7138" y="24755"/>
                        <a:pt x="7144" y="18488"/>
                      </a:cubicBezTo>
                      <a:cubicBezTo>
                        <a:pt x="7149" y="12221"/>
                        <a:pt x="12225" y="7153"/>
                        <a:pt x="18488" y="7144"/>
                      </a:cubicBezTo>
                      <a:cubicBezTo>
                        <a:pt x="24764" y="7144"/>
                        <a:pt x="29851" y="12230"/>
                        <a:pt x="29851" y="18507"/>
                      </a:cubicBezTo>
                    </a:path>
                  </a:pathLst>
                </a:custGeom>
                <a:solidFill>
                  <a:srgbClr val="B8D43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52" name="Google Shape;1152;p134"/>
                <p:cNvSpPr/>
                <p:nvPr/>
              </p:nvSpPr>
              <p:spPr>
                <a:xfrm>
                  <a:off x="1896499" y="3791225"/>
                  <a:ext cx="1057275" cy="438150"/>
                </a:xfrm>
                <a:custGeom>
                  <a:rect b="b" l="l" r="r" t="t"/>
                  <a:pathLst>
                    <a:path extrusionOk="0" h="438150" w="1057275">
                      <a:moveTo>
                        <a:pt x="987751" y="291860"/>
                      </a:moveTo>
                      <a:cubicBezTo>
                        <a:pt x="986875" y="291860"/>
                        <a:pt x="986113" y="292060"/>
                        <a:pt x="985236" y="292089"/>
                      </a:cubicBezTo>
                      <a:cubicBezTo>
                        <a:pt x="1006763" y="215336"/>
                        <a:pt x="961986" y="135669"/>
                        <a:pt x="885233" y="114147"/>
                      </a:cubicBezTo>
                      <a:cubicBezTo>
                        <a:pt x="837046" y="100634"/>
                        <a:pt x="785297" y="113050"/>
                        <a:pt x="748483" y="146956"/>
                      </a:cubicBezTo>
                      <a:cubicBezTo>
                        <a:pt x="721032" y="45984"/>
                        <a:pt x="616933" y="-13622"/>
                        <a:pt x="515959" y="13825"/>
                      </a:cubicBezTo>
                      <a:cubicBezTo>
                        <a:pt x="439711" y="34552"/>
                        <a:pt x="384323" y="100426"/>
                        <a:pt x="377008" y="179103"/>
                      </a:cubicBezTo>
                      <a:cubicBezTo>
                        <a:pt x="375427" y="178808"/>
                        <a:pt x="373865" y="178579"/>
                        <a:pt x="372245" y="178341"/>
                      </a:cubicBezTo>
                      <a:cubicBezTo>
                        <a:pt x="313791" y="124337"/>
                        <a:pt x="222617" y="127949"/>
                        <a:pt x="168611" y="186409"/>
                      </a:cubicBezTo>
                      <a:cubicBezTo>
                        <a:pt x="154790" y="201373"/>
                        <a:pt x="144293" y="219089"/>
                        <a:pt x="137826" y="238406"/>
                      </a:cubicBezTo>
                      <a:cubicBezTo>
                        <a:pt x="127481" y="234786"/>
                        <a:pt x="116604" y="232938"/>
                        <a:pt x="105650" y="232919"/>
                      </a:cubicBezTo>
                      <a:cubicBezTo>
                        <a:pt x="52367" y="231814"/>
                        <a:pt x="8276" y="274115"/>
                        <a:pt x="7171" y="327398"/>
                      </a:cubicBezTo>
                      <a:cubicBezTo>
                        <a:pt x="7162" y="327960"/>
                        <a:pt x="7152" y="328512"/>
                        <a:pt x="7152" y="329074"/>
                      </a:cubicBezTo>
                      <a:cubicBezTo>
                        <a:pt x="6447" y="383700"/>
                        <a:pt x="49920" y="428677"/>
                        <a:pt x="104536" y="429830"/>
                      </a:cubicBezTo>
                      <a:lnTo>
                        <a:pt x="336289" y="429830"/>
                      </a:lnTo>
                      <a:cubicBezTo>
                        <a:pt x="342404" y="437097"/>
                        <a:pt x="348776" y="429830"/>
                        <a:pt x="355148" y="429830"/>
                      </a:cubicBezTo>
                      <a:lnTo>
                        <a:pt x="987751" y="429830"/>
                      </a:lnTo>
                      <a:cubicBezTo>
                        <a:pt x="1025851" y="429830"/>
                        <a:pt x="1056741" y="398940"/>
                        <a:pt x="1056741" y="360840"/>
                      </a:cubicBezTo>
                      <a:cubicBezTo>
                        <a:pt x="1056741" y="322740"/>
                        <a:pt x="1025851" y="291851"/>
                        <a:pt x="987751" y="291851"/>
                      </a:cubicBezTo>
                      <a:close/>
                    </a:path>
                  </a:pathLst>
                </a:custGeom>
                <a:solidFill>
                  <a:srgbClr val="CBEBF5">
                    <a:alpha val="8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53" name="Google Shape;1153;p134"/>
                <p:cNvSpPr/>
                <p:nvPr/>
              </p:nvSpPr>
              <p:spPr>
                <a:xfrm>
                  <a:off x="611928" y="4716021"/>
                  <a:ext cx="1743075" cy="66675"/>
                </a:xfrm>
                <a:custGeom>
                  <a:rect b="b" l="l" r="r" t="t"/>
                  <a:pathLst>
                    <a:path extrusionOk="0" h="66675" w="1743075">
                      <a:moveTo>
                        <a:pt x="7144" y="7144"/>
                      </a:moveTo>
                      <a:lnTo>
                        <a:pt x="1739894" y="7144"/>
                      </a:lnTo>
                      <a:lnTo>
                        <a:pt x="1739894" y="67885"/>
                      </a:lnTo>
                      <a:lnTo>
                        <a:pt x="7144" y="67885"/>
                      </a:lnTo>
                      <a:close/>
                    </a:path>
                  </a:pathLst>
                </a:custGeom>
                <a:solidFill>
                  <a:srgbClr val="6A6A6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54" name="Google Shape;1154;p134"/>
                <p:cNvSpPr/>
                <p:nvPr/>
              </p:nvSpPr>
              <p:spPr>
                <a:xfrm>
                  <a:off x="1751899" y="4567850"/>
                  <a:ext cx="200025" cy="161925"/>
                </a:xfrm>
                <a:custGeom>
                  <a:rect b="b" l="l" r="r" t="t"/>
                  <a:pathLst>
                    <a:path extrusionOk="0" h="161925" w="200025">
                      <a:moveTo>
                        <a:pt x="194520" y="23689"/>
                      </a:moveTo>
                      <a:lnTo>
                        <a:pt x="158191" y="23689"/>
                      </a:lnTo>
                      <a:lnTo>
                        <a:pt x="161049" y="7144"/>
                      </a:lnTo>
                      <a:lnTo>
                        <a:pt x="7144" y="7144"/>
                      </a:lnTo>
                      <a:lnTo>
                        <a:pt x="37871" y="155315"/>
                      </a:lnTo>
                      <a:lnTo>
                        <a:pt x="135617" y="155315"/>
                      </a:lnTo>
                      <a:lnTo>
                        <a:pt x="138474" y="138398"/>
                      </a:lnTo>
                      <a:lnTo>
                        <a:pt x="194482" y="138398"/>
                      </a:lnTo>
                      <a:close/>
                      <a:moveTo>
                        <a:pt x="171717" y="115595"/>
                      </a:moveTo>
                      <a:lnTo>
                        <a:pt x="142427" y="115595"/>
                      </a:lnTo>
                      <a:lnTo>
                        <a:pt x="154286" y="46482"/>
                      </a:lnTo>
                      <a:lnTo>
                        <a:pt x="171726" y="46482"/>
                      </a:lnTo>
                      <a:close/>
                    </a:path>
                  </a:pathLst>
                </a:custGeom>
                <a:solidFill>
                  <a:srgbClr val="1A1A1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55" name="Google Shape;1155;p134"/>
                <p:cNvSpPr/>
                <p:nvPr/>
              </p:nvSpPr>
              <p:spPr>
                <a:xfrm>
                  <a:off x="1283479" y="4269051"/>
                  <a:ext cx="171450" cy="180975"/>
                </a:xfrm>
                <a:custGeom>
                  <a:rect b="b" l="l" r="r" t="t"/>
                  <a:pathLst>
                    <a:path extrusionOk="0" h="180975" w="171450">
                      <a:moveTo>
                        <a:pt x="164706" y="7144"/>
                      </a:moveTo>
                      <a:lnTo>
                        <a:pt x="7144" y="176670"/>
                      </a:lnTo>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56" name="Google Shape;1156;p134"/>
                <p:cNvSpPr/>
                <p:nvPr/>
              </p:nvSpPr>
              <p:spPr>
                <a:xfrm>
                  <a:off x="1067233" y="3108887"/>
                  <a:ext cx="571500" cy="1304925"/>
                </a:xfrm>
                <a:custGeom>
                  <a:rect b="b" l="l" r="r" t="t"/>
                  <a:pathLst>
                    <a:path extrusionOk="0" h="1304925" w="571500">
                      <a:moveTo>
                        <a:pt x="568776" y="660854"/>
                      </a:moveTo>
                      <a:lnTo>
                        <a:pt x="7144" y="1305058"/>
                      </a:lnTo>
                      <a:lnTo>
                        <a:pt x="7144" y="937165"/>
                      </a:lnTo>
                      <a:lnTo>
                        <a:pt x="568785" y="7144"/>
                      </a:lnTo>
                      <a:lnTo>
                        <a:pt x="568776" y="660854"/>
                      </a:lnTo>
                      <a:close/>
                    </a:path>
                  </a:pathLst>
                </a:custGeom>
                <a:solidFill>
                  <a:srgbClr val="0072C6">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57" name="Google Shape;1157;p134"/>
                <p:cNvSpPr/>
                <p:nvPr/>
              </p:nvSpPr>
              <p:spPr>
                <a:xfrm>
                  <a:off x="1513536" y="3109601"/>
                  <a:ext cx="1085850" cy="1247775"/>
                </a:xfrm>
                <a:custGeom>
                  <a:rect b="b" l="l" r="r" t="t"/>
                  <a:pathLst>
                    <a:path extrusionOk="0" h="1247775" w="1085850">
                      <a:moveTo>
                        <a:pt x="7144" y="1241012"/>
                      </a:moveTo>
                      <a:lnTo>
                        <a:pt x="1080373" y="660140"/>
                      </a:lnTo>
                      <a:lnTo>
                        <a:pt x="1080373" y="7144"/>
                      </a:lnTo>
                      <a:lnTo>
                        <a:pt x="7144" y="937365"/>
                      </a:lnTo>
                      <a:lnTo>
                        <a:pt x="7144" y="1241012"/>
                      </a:lnTo>
                      <a:close/>
                    </a:path>
                  </a:pathLst>
                </a:custGeom>
                <a:solidFill>
                  <a:srgbClr val="0072C6">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58" name="Google Shape;1158;p134"/>
                <p:cNvSpPr/>
                <p:nvPr/>
              </p:nvSpPr>
              <p:spPr>
                <a:xfrm>
                  <a:off x="759956" y="3220831"/>
                  <a:ext cx="828675" cy="514350"/>
                </a:xfrm>
                <a:custGeom>
                  <a:rect b="b" l="l" r="r" t="t"/>
                  <a:pathLst>
                    <a:path extrusionOk="0" h="514350" w="828675">
                      <a:moveTo>
                        <a:pt x="728872" y="499971"/>
                      </a:moveTo>
                      <a:cubicBezTo>
                        <a:pt x="790562" y="489152"/>
                        <a:pt x="831799" y="430371"/>
                        <a:pt x="820979" y="368680"/>
                      </a:cubicBezTo>
                      <a:cubicBezTo>
                        <a:pt x="811467" y="314435"/>
                        <a:pt x="764354" y="274866"/>
                        <a:pt x="709279" y="274867"/>
                      </a:cubicBezTo>
                      <a:lnTo>
                        <a:pt x="708146" y="274867"/>
                      </a:lnTo>
                      <a:cubicBezTo>
                        <a:pt x="708784" y="267656"/>
                        <a:pt x="709098" y="260370"/>
                        <a:pt x="709098" y="253007"/>
                      </a:cubicBezTo>
                      <a:cubicBezTo>
                        <a:pt x="709100" y="117222"/>
                        <a:pt x="599027" y="7146"/>
                        <a:pt x="463243" y="7144"/>
                      </a:cubicBezTo>
                      <a:cubicBezTo>
                        <a:pt x="357575" y="7142"/>
                        <a:pt x="263725" y="74659"/>
                        <a:pt x="230134" y="174845"/>
                      </a:cubicBezTo>
                      <a:cubicBezTo>
                        <a:pt x="212471" y="168693"/>
                        <a:pt x="193905" y="165536"/>
                        <a:pt x="175203" y="165501"/>
                      </a:cubicBezTo>
                      <a:cubicBezTo>
                        <a:pt x="82372" y="165501"/>
                        <a:pt x="7144" y="244215"/>
                        <a:pt x="7144" y="337017"/>
                      </a:cubicBezTo>
                      <a:cubicBezTo>
                        <a:pt x="7144" y="429819"/>
                        <a:pt x="82391" y="508572"/>
                        <a:pt x="175203" y="508572"/>
                      </a:cubicBezTo>
                      <a:lnTo>
                        <a:pt x="175431" y="508572"/>
                      </a:lnTo>
                      <a:cubicBezTo>
                        <a:pt x="175431" y="508572"/>
                        <a:pt x="728234" y="500085"/>
                        <a:pt x="728872" y="499971"/>
                      </a:cubicBezTo>
                      <a:close/>
                    </a:path>
                  </a:pathLst>
                </a:custGeom>
                <a:solidFill>
                  <a:srgbClr val="CBEBF5">
                    <a:alpha val="8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59" name="Google Shape;1159;p134"/>
                <p:cNvSpPr/>
                <p:nvPr/>
              </p:nvSpPr>
              <p:spPr>
                <a:xfrm>
                  <a:off x="1067233" y="4038908"/>
                  <a:ext cx="457200" cy="314325"/>
                </a:xfrm>
                <a:custGeom>
                  <a:rect b="b" l="l" r="r" t="t"/>
                  <a:pathLst>
                    <a:path extrusionOk="0" h="314325" w="457200">
                      <a:moveTo>
                        <a:pt x="7144" y="7144"/>
                      </a:moveTo>
                      <a:lnTo>
                        <a:pt x="453447" y="7144"/>
                      </a:lnTo>
                      <a:lnTo>
                        <a:pt x="453447" y="311706"/>
                      </a:lnTo>
                      <a:lnTo>
                        <a:pt x="7144" y="311706"/>
                      </a:lnTo>
                      <a:close/>
                    </a:path>
                  </a:pathLst>
                </a:custGeom>
                <a:solidFill>
                  <a:srgbClr val="1B34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60" name="Google Shape;1160;p134"/>
                <p:cNvSpPr/>
                <p:nvPr/>
              </p:nvSpPr>
              <p:spPr>
                <a:xfrm>
                  <a:off x="1104428" y="4084590"/>
                  <a:ext cx="123825" cy="190500"/>
                </a:xfrm>
                <a:custGeom>
                  <a:rect b="b" l="l" r="r" t="t"/>
                  <a:pathLst>
                    <a:path extrusionOk="0" h="190500" w="123825">
                      <a:moveTo>
                        <a:pt x="7144" y="7144"/>
                      </a:moveTo>
                      <a:lnTo>
                        <a:pt x="118720" y="7144"/>
                      </a:lnTo>
                      <a:lnTo>
                        <a:pt x="118720" y="189881"/>
                      </a:lnTo>
                      <a:lnTo>
                        <a:pt x="7144" y="18988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61" name="Google Shape;1161;p134"/>
                <p:cNvSpPr/>
                <p:nvPr/>
              </p:nvSpPr>
              <p:spPr>
                <a:xfrm>
                  <a:off x="1234597" y="4084590"/>
                  <a:ext cx="209550" cy="104775"/>
                </a:xfrm>
                <a:custGeom>
                  <a:rect b="b" l="l" r="r" t="t"/>
                  <a:pathLst>
                    <a:path extrusionOk="0" h="104775" w="209550">
                      <a:moveTo>
                        <a:pt x="7144" y="7144"/>
                      </a:moveTo>
                      <a:lnTo>
                        <a:pt x="211703" y="7144"/>
                      </a:lnTo>
                      <a:lnTo>
                        <a:pt x="211703" y="98517"/>
                      </a:lnTo>
                      <a:lnTo>
                        <a:pt x="7144" y="9851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62" name="Google Shape;1162;p134"/>
                <p:cNvSpPr/>
                <p:nvPr/>
              </p:nvSpPr>
              <p:spPr>
                <a:xfrm>
                  <a:off x="1234597" y="4191184"/>
                  <a:ext cx="104775" cy="85725"/>
                </a:xfrm>
                <a:custGeom>
                  <a:rect b="b" l="l" r="r" t="t"/>
                  <a:pathLst>
                    <a:path extrusionOk="0" h="85725" w="104775">
                      <a:moveTo>
                        <a:pt x="7144" y="7144"/>
                      </a:moveTo>
                      <a:lnTo>
                        <a:pt x="100127" y="7144"/>
                      </a:lnTo>
                      <a:lnTo>
                        <a:pt x="100127" y="83287"/>
                      </a:lnTo>
                      <a:lnTo>
                        <a:pt x="7144" y="8328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63" name="Google Shape;1163;p134"/>
                <p:cNvSpPr/>
                <p:nvPr/>
              </p:nvSpPr>
              <p:spPr>
                <a:xfrm>
                  <a:off x="1346172" y="4191184"/>
                  <a:ext cx="104775" cy="85725"/>
                </a:xfrm>
                <a:custGeom>
                  <a:rect b="b" l="l" r="r" t="t"/>
                  <a:pathLst>
                    <a:path extrusionOk="0" h="85725" w="104775">
                      <a:moveTo>
                        <a:pt x="7144" y="7144"/>
                      </a:moveTo>
                      <a:lnTo>
                        <a:pt x="100127" y="7144"/>
                      </a:lnTo>
                      <a:lnTo>
                        <a:pt x="100127" y="83287"/>
                      </a:lnTo>
                      <a:lnTo>
                        <a:pt x="7144" y="8328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64" name="Google Shape;1164;p134"/>
                <p:cNvSpPr/>
                <p:nvPr/>
              </p:nvSpPr>
              <p:spPr>
                <a:xfrm>
                  <a:off x="960658" y="4117804"/>
                  <a:ext cx="457200" cy="314325"/>
                </a:xfrm>
                <a:custGeom>
                  <a:rect b="b" l="l" r="r" t="t"/>
                  <a:pathLst>
                    <a:path extrusionOk="0" h="314325" w="457200">
                      <a:moveTo>
                        <a:pt x="7144" y="7144"/>
                      </a:moveTo>
                      <a:lnTo>
                        <a:pt x="453447" y="7144"/>
                      </a:lnTo>
                      <a:lnTo>
                        <a:pt x="453447" y="311706"/>
                      </a:lnTo>
                      <a:lnTo>
                        <a:pt x="7144" y="311706"/>
                      </a:lnTo>
                      <a:close/>
                    </a:path>
                  </a:pathLst>
                </a:custGeom>
                <a:solidFill>
                  <a:srgbClr val="495DA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65" name="Google Shape;1165;p134"/>
                <p:cNvSpPr/>
                <p:nvPr/>
              </p:nvSpPr>
              <p:spPr>
                <a:xfrm>
                  <a:off x="997853" y="4163495"/>
                  <a:ext cx="342900" cy="190500"/>
                </a:xfrm>
                <a:custGeom>
                  <a:rect b="b" l="l" r="r" t="t"/>
                  <a:pathLst>
                    <a:path extrusionOk="0" h="190500" w="342900">
                      <a:moveTo>
                        <a:pt x="341871" y="7144"/>
                      </a:moveTo>
                      <a:lnTo>
                        <a:pt x="7144" y="7144"/>
                      </a:lnTo>
                      <a:lnTo>
                        <a:pt x="7144" y="189881"/>
                      </a:lnTo>
                      <a:lnTo>
                        <a:pt x="144580" y="189881"/>
                      </a:lnTo>
                      <a:lnTo>
                        <a:pt x="144580" y="98508"/>
                      </a:lnTo>
                      <a:lnTo>
                        <a:pt x="341871" y="98508"/>
                      </a:lnTo>
                      <a:lnTo>
                        <a:pt x="341871" y="714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66" name="Google Shape;1166;p134"/>
                <p:cNvSpPr/>
                <p:nvPr/>
              </p:nvSpPr>
              <p:spPr>
                <a:xfrm>
                  <a:off x="1128021" y="4270089"/>
                  <a:ext cx="104775" cy="85725"/>
                </a:xfrm>
                <a:custGeom>
                  <a:rect b="b" l="l" r="r" t="t"/>
                  <a:pathLst>
                    <a:path extrusionOk="0" h="85725" w="104775">
                      <a:moveTo>
                        <a:pt x="7144" y="7144"/>
                      </a:moveTo>
                      <a:lnTo>
                        <a:pt x="100127" y="7144"/>
                      </a:lnTo>
                      <a:lnTo>
                        <a:pt x="100127" y="83287"/>
                      </a:lnTo>
                      <a:lnTo>
                        <a:pt x="7144" y="8328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67" name="Google Shape;1167;p134"/>
                <p:cNvSpPr/>
                <p:nvPr/>
              </p:nvSpPr>
              <p:spPr>
                <a:xfrm>
                  <a:off x="1239597" y="4270089"/>
                  <a:ext cx="104775" cy="85725"/>
                </a:xfrm>
                <a:custGeom>
                  <a:rect b="b" l="l" r="r" t="t"/>
                  <a:pathLst>
                    <a:path extrusionOk="0" h="85725" w="104775">
                      <a:moveTo>
                        <a:pt x="7144" y="7144"/>
                      </a:moveTo>
                      <a:lnTo>
                        <a:pt x="100127" y="7144"/>
                      </a:lnTo>
                      <a:lnTo>
                        <a:pt x="100127" y="83287"/>
                      </a:lnTo>
                      <a:lnTo>
                        <a:pt x="7144" y="8328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68" name="Google Shape;1168;p134"/>
                <p:cNvSpPr/>
                <p:nvPr/>
              </p:nvSpPr>
              <p:spPr>
                <a:xfrm>
                  <a:off x="836613" y="4196709"/>
                  <a:ext cx="457200" cy="314325"/>
                </a:xfrm>
                <a:custGeom>
                  <a:rect b="b" l="l" r="r" t="t"/>
                  <a:pathLst>
                    <a:path extrusionOk="0" h="314325" w="457200">
                      <a:moveTo>
                        <a:pt x="7144" y="7144"/>
                      </a:moveTo>
                      <a:lnTo>
                        <a:pt x="453447" y="7144"/>
                      </a:lnTo>
                      <a:lnTo>
                        <a:pt x="453447" y="311706"/>
                      </a:lnTo>
                      <a:lnTo>
                        <a:pt x="7144" y="311706"/>
                      </a:lnTo>
                      <a:close/>
                    </a:path>
                  </a:pathLst>
                </a:custGeom>
                <a:solidFill>
                  <a:srgbClr val="7685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69" name="Google Shape;1169;p134"/>
                <p:cNvSpPr/>
                <p:nvPr/>
              </p:nvSpPr>
              <p:spPr>
                <a:xfrm>
                  <a:off x="873809" y="4242391"/>
                  <a:ext cx="123825" cy="190500"/>
                </a:xfrm>
                <a:custGeom>
                  <a:rect b="b" l="l" r="r" t="t"/>
                  <a:pathLst>
                    <a:path extrusionOk="0" h="190500" w="123825">
                      <a:moveTo>
                        <a:pt x="7144" y="7144"/>
                      </a:moveTo>
                      <a:lnTo>
                        <a:pt x="118720" y="7144"/>
                      </a:lnTo>
                      <a:lnTo>
                        <a:pt x="118720" y="189881"/>
                      </a:lnTo>
                      <a:lnTo>
                        <a:pt x="7144" y="18988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70" name="Google Shape;1170;p134"/>
                <p:cNvSpPr/>
                <p:nvPr/>
              </p:nvSpPr>
              <p:spPr>
                <a:xfrm>
                  <a:off x="1003977" y="4348994"/>
                  <a:ext cx="104775" cy="85725"/>
                </a:xfrm>
                <a:custGeom>
                  <a:rect b="b" l="l" r="r" t="t"/>
                  <a:pathLst>
                    <a:path extrusionOk="0" h="85725" w="104775">
                      <a:moveTo>
                        <a:pt x="7144" y="7144"/>
                      </a:moveTo>
                      <a:lnTo>
                        <a:pt x="100127" y="7144"/>
                      </a:lnTo>
                      <a:lnTo>
                        <a:pt x="100127" y="83287"/>
                      </a:lnTo>
                      <a:lnTo>
                        <a:pt x="7144" y="8328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71" name="Google Shape;1171;p134"/>
                <p:cNvSpPr/>
                <p:nvPr/>
              </p:nvSpPr>
              <p:spPr>
                <a:xfrm>
                  <a:off x="1003977" y="4242391"/>
                  <a:ext cx="209550" cy="190500"/>
                </a:xfrm>
                <a:custGeom>
                  <a:rect b="b" l="l" r="r" t="t"/>
                  <a:pathLst>
                    <a:path extrusionOk="0" h="190500" w="209550">
                      <a:moveTo>
                        <a:pt x="7144" y="7144"/>
                      </a:moveTo>
                      <a:lnTo>
                        <a:pt x="7144" y="98517"/>
                      </a:lnTo>
                      <a:lnTo>
                        <a:pt x="118720" y="98517"/>
                      </a:lnTo>
                      <a:lnTo>
                        <a:pt x="118720" y="189881"/>
                      </a:lnTo>
                      <a:lnTo>
                        <a:pt x="211703" y="189881"/>
                      </a:lnTo>
                      <a:lnTo>
                        <a:pt x="211703" y="7144"/>
                      </a:lnTo>
                      <a:lnTo>
                        <a:pt x="7144" y="714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72" name="Google Shape;1172;p134"/>
                <p:cNvSpPr/>
                <p:nvPr/>
              </p:nvSpPr>
              <p:spPr>
                <a:xfrm>
                  <a:off x="1231072" y="4220778"/>
                  <a:ext cx="238125" cy="238125"/>
                </a:xfrm>
                <a:custGeom>
                  <a:rect b="b" l="l" r="r" t="t"/>
                  <a:pathLst>
                    <a:path extrusionOk="0" h="238125" w="238125">
                      <a:moveTo>
                        <a:pt x="233724" y="120129"/>
                      </a:moveTo>
                      <a:cubicBezTo>
                        <a:pt x="233724" y="182530"/>
                        <a:pt x="183003" y="233115"/>
                        <a:pt x="120434" y="233115"/>
                      </a:cubicBezTo>
                      <a:cubicBezTo>
                        <a:pt x="57866" y="233115"/>
                        <a:pt x="7144" y="182530"/>
                        <a:pt x="7144" y="120129"/>
                      </a:cubicBezTo>
                      <a:cubicBezTo>
                        <a:pt x="7144" y="57729"/>
                        <a:pt x="57866" y="7144"/>
                        <a:pt x="120434" y="7144"/>
                      </a:cubicBezTo>
                      <a:cubicBezTo>
                        <a:pt x="183003" y="7144"/>
                        <a:pt x="233724" y="57729"/>
                        <a:pt x="233724" y="120129"/>
                      </a:cubicBezTo>
                      <a:close/>
                    </a:path>
                  </a:pathLst>
                </a:custGeom>
                <a:solidFill>
                  <a:srgbClr val="D5D84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73" name="Google Shape;1173;p134"/>
                <p:cNvSpPr/>
                <p:nvPr/>
              </p:nvSpPr>
              <p:spPr>
                <a:xfrm>
                  <a:off x="1272327" y="4271832"/>
                  <a:ext cx="57150" cy="123825"/>
                </a:xfrm>
                <a:custGeom>
                  <a:rect b="b" l="l" r="r" t="t"/>
                  <a:pathLst>
                    <a:path extrusionOk="0" h="123825" w="57150">
                      <a:moveTo>
                        <a:pt x="30526" y="123977"/>
                      </a:moveTo>
                      <a:cubicBezTo>
                        <a:pt x="954" y="96574"/>
                        <a:pt x="-804" y="50387"/>
                        <a:pt x="26599" y="20812"/>
                      </a:cubicBezTo>
                      <a:cubicBezTo>
                        <a:pt x="31600" y="15421"/>
                        <a:pt x="37387" y="10811"/>
                        <a:pt x="43765" y="7144"/>
                      </a:cubicBezTo>
                      <a:lnTo>
                        <a:pt x="52947" y="22955"/>
                      </a:lnTo>
                      <a:cubicBezTo>
                        <a:pt x="35983" y="32766"/>
                        <a:pt x="25516" y="50854"/>
                        <a:pt x="25468" y="70447"/>
                      </a:cubicBezTo>
                      <a:cubicBezTo>
                        <a:pt x="25406" y="85706"/>
                        <a:pt x="31775" y="100279"/>
                        <a:pt x="43013" y="11059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74" name="Google Shape;1174;p134"/>
                <p:cNvSpPr/>
                <p:nvPr/>
              </p:nvSpPr>
              <p:spPr>
                <a:xfrm>
                  <a:off x="1277688" y="4263184"/>
                  <a:ext cx="76200" cy="66675"/>
                </a:xfrm>
                <a:custGeom>
                  <a:rect b="b" l="l" r="r" t="t"/>
                  <a:pathLst>
                    <a:path extrusionOk="0" h="66675" w="76200">
                      <a:moveTo>
                        <a:pt x="77219" y="7144"/>
                      </a:moveTo>
                      <a:lnTo>
                        <a:pt x="60731" y="38005"/>
                      </a:lnTo>
                      <a:lnTo>
                        <a:pt x="44234" y="68866"/>
                      </a:lnTo>
                      <a:lnTo>
                        <a:pt x="25689" y="39195"/>
                      </a:lnTo>
                      <a:lnTo>
                        <a:pt x="7144" y="9516"/>
                      </a:lnTo>
                      <a:lnTo>
                        <a:pt x="42177" y="8334"/>
                      </a:lnTo>
                      <a:lnTo>
                        <a:pt x="77219" y="714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75" name="Google Shape;1175;p134"/>
                <p:cNvSpPr/>
                <p:nvPr/>
              </p:nvSpPr>
              <p:spPr>
                <a:xfrm>
                  <a:off x="1370595" y="4278824"/>
                  <a:ext cx="57150" cy="123825"/>
                </a:xfrm>
                <a:custGeom>
                  <a:rect b="b" l="l" r="r" t="t"/>
                  <a:pathLst>
                    <a:path extrusionOk="0" h="123825" w="57150">
                      <a:moveTo>
                        <a:pt x="16326" y="124016"/>
                      </a:moveTo>
                      <a:lnTo>
                        <a:pt x="7144" y="108204"/>
                      </a:lnTo>
                      <a:cubicBezTo>
                        <a:pt x="33361" y="93135"/>
                        <a:pt x="42401" y="59674"/>
                        <a:pt x="27337" y="33452"/>
                      </a:cubicBezTo>
                      <a:cubicBezTo>
                        <a:pt x="24586" y="28670"/>
                        <a:pt x="21127" y="24327"/>
                        <a:pt x="17078" y="20574"/>
                      </a:cubicBezTo>
                      <a:lnTo>
                        <a:pt x="29527" y="7144"/>
                      </a:lnTo>
                      <a:cubicBezTo>
                        <a:pt x="59104" y="34538"/>
                        <a:pt x="60874" y="80715"/>
                        <a:pt x="33483" y="110290"/>
                      </a:cubicBezTo>
                      <a:cubicBezTo>
                        <a:pt x="28476" y="115700"/>
                        <a:pt x="22678" y="120320"/>
                        <a:pt x="16288" y="12398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76" name="Google Shape;1176;p134"/>
                <p:cNvSpPr/>
                <p:nvPr/>
              </p:nvSpPr>
              <p:spPr>
                <a:xfrm>
                  <a:off x="1340972" y="4342622"/>
                  <a:ext cx="76200" cy="66675"/>
                </a:xfrm>
                <a:custGeom>
                  <a:rect b="b" l="l" r="r" t="t"/>
                  <a:pathLst>
                    <a:path extrusionOk="0" h="66675" w="76200">
                      <a:moveTo>
                        <a:pt x="7144" y="68856"/>
                      </a:moveTo>
                      <a:lnTo>
                        <a:pt x="23632" y="38005"/>
                      </a:lnTo>
                      <a:lnTo>
                        <a:pt x="40119" y="7144"/>
                      </a:lnTo>
                      <a:lnTo>
                        <a:pt x="58674" y="36814"/>
                      </a:lnTo>
                      <a:lnTo>
                        <a:pt x="77219" y="66484"/>
                      </a:lnTo>
                      <a:lnTo>
                        <a:pt x="42177" y="67675"/>
                      </a:lnTo>
                      <a:lnTo>
                        <a:pt x="7144" y="6885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grpSp>
        </p:grpSp>
      </p:grpSp>
      <p:grpSp>
        <p:nvGrpSpPr>
          <p:cNvPr id="1177" name="Google Shape;1177;p134"/>
          <p:cNvGrpSpPr/>
          <p:nvPr/>
        </p:nvGrpSpPr>
        <p:grpSpPr>
          <a:xfrm>
            <a:off x="10061724" y="2210388"/>
            <a:ext cx="2132967" cy="3341523"/>
            <a:chOff x="10061863" y="2210121"/>
            <a:chExt cx="2133180" cy="3341857"/>
          </a:xfrm>
        </p:grpSpPr>
        <p:sp>
          <p:nvSpPr>
            <p:cNvPr id="1178" name="Google Shape;1178;p134"/>
            <p:cNvSpPr/>
            <p:nvPr/>
          </p:nvSpPr>
          <p:spPr>
            <a:xfrm>
              <a:off x="11385337" y="3549079"/>
              <a:ext cx="295275" cy="95250"/>
            </a:xfrm>
            <a:custGeom>
              <a:rect b="b" l="l" r="r" t="t"/>
              <a:pathLst>
                <a:path extrusionOk="0" h="95250" w="295275">
                  <a:moveTo>
                    <a:pt x="7144" y="91916"/>
                  </a:moveTo>
                  <a:lnTo>
                    <a:pt x="292894" y="91916"/>
                  </a:lnTo>
                  <a:lnTo>
                    <a:pt x="205264" y="7144"/>
                  </a:lnTo>
                  <a:lnTo>
                    <a:pt x="80486" y="7144"/>
                  </a:lnTo>
                  <a:close/>
                </a:path>
              </a:pathLst>
            </a:custGeom>
            <a:solidFill>
              <a:srgbClr val="BFBFBF">
                <a:alpha val="2784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79" name="Google Shape;1179;p134"/>
            <p:cNvSpPr/>
            <p:nvPr/>
          </p:nvSpPr>
          <p:spPr>
            <a:xfrm>
              <a:off x="11363429" y="3419539"/>
              <a:ext cx="219075" cy="228600"/>
            </a:xfrm>
            <a:custGeom>
              <a:rect b="b" l="l" r="r" t="t"/>
              <a:pathLst>
                <a:path extrusionOk="0" h="228600" w="219075">
                  <a:moveTo>
                    <a:pt x="29051" y="221456"/>
                  </a:moveTo>
                  <a:lnTo>
                    <a:pt x="7144" y="136684"/>
                  </a:lnTo>
                  <a:lnTo>
                    <a:pt x="128111" y="7144"/>
                  </a:lnTo>
                  <a:lnTo>
                    <a:pt x="212884" y="7144"/>
                  </a:lnTo>
                  <a:close/>
                </a:path>
              </a:pathLst>
            </a:custGeom>
            <a:solidFill>
              <a:srgbClr val="D8D8D8">
                <a:alpha val="20784"/>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80" name="Google Shape;1180;p134"/>
            <p:cNvSpPr/>
            <p:nvPr/>
          </p:nvSpPr>
          <p:spPr>
            <a:xfrm>
              <a:off x="11483444" y="3287141"/>
              <a:ext cx="95250" cy="142875"/>
            </a:xfrm>
            <a:custGeom>
              <a:rect b="b" l="l" r="r" t="t"/>
              <a:pathLst>
                <a:path extrusionOk="0" h="142875" w="95250">
                  <a:moveTo>
                    <a:pt x="7144" y="7144"/>
                  </a:moveTo>
                  <a:lnTo>
                    <a:pt x="92869" y="7144"/>
                  </a:lnTo>
                  <a:lnTo>
                    <a:pt x="92869" y="139541"/>
                  </a:lnTo>
                  <a:lnTo>
                    <a:pt x="8096" y="139541"/>
                  </a:lnTo>
                  <a:close/>
                </a:path>
              </a:pathLst>
            </a:custGeom>
            <a:solidFill>
              <a:srgbClr val="F2F2F2">
                <a:alpha val="7372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81" name="Google Shape;1181;p134"/>
            <p:cNvSpPr/>
            <p:nvPr/>
          </p:nvSpPr>
          <p:spPr>
            <a:xfrm>
              <a:off x="11537737" y="3441446"/>
              <a:ext cx="161925" cy="200025"/>
            </a:xfrm>
            <a:custGeom>
              <a:rect b="b" l="l" r="r" t="t"/>
              <a:pathLst>
                <a:path extrusionOk="0" h="200025" w="161925">
                  <a:moveTo>
                    <a:pt x="7144" y="70009"/>
                  </a:moveTo>
                  <a:lnTo>
                    <a:pt x="61436" y="7144"/>
                  </a:lnTo>
                  <a:lnTo>
                    <a:pt x="159544" y="116681"/>
                  </a:lnTo>
                  <a:lnTo>
                    <a:pt x="140494" y="199549"/>
                  </a:lnTo>
                  <a:close/>
                </a:path>
              </a:pathLst>
            </a:custGeom>
            <a:solidFill>
              <a:srgbClr val="D8D8D8">
                <a:alpha val="1764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82" name="Google Shape;1182;p134"/>
            <p:cNvSpPr/>
            <p:nvPr/>
          </p:nvSpPr>
          <p:spPr>
            <a:xfrm>
              <a:off x="11055303" y="4542350"/>
              <a:ext cx="415171" cy="133926"/>
            </a:xfrm>
            <a:custGeom>
              <a:rect b="b" l="l" r="r" t="t"/>
              <a:pathLst>
                <a:path extrusionOk="0" h="133926" w="415171">
                  <a:moveTo>
                    <a:pt x="10044" y="129239"/>
                  </a:moveTo>
                  <a:lnTo>
                    <a:pt x="411823" y="129239"/>
                  </a:lnTo>
                  <a:lnTo>
                    <a:pt x="288611" y="10044"/>
                  </a:lnTo>
                  <a:lnTo>
                    <a:pt x="113168" y="10044"/>
                  </a:lnTo>
                  <a:close/>
                </a:path>
              </a:pathLst>
            </a:custGeom>
            <a:solidFill>
              <a:srgbClr val="BFBFBF">
                <a:alpha val="2784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83" name="Google Shape;1183;p134"/>
            <p:cNvSpPr/>
            <p:nvPr/>
          </p:nvSpPr>
          <p:spPr>
            <a:xfrm>
              <a:off x="11024500" y="4360211"/>
              <a:ext cx="308030" cy="321423"/>
            </a:xfrm>
            <a:custGeom>
              <a:rect b="b" l="l" r="r" t="t"/>
              <a:pathLst>
                <a:path extrusionOk="0" h="321422" w="308030">
                  <a:moveTo>
                    <a:pt x="40847" y="311378"/>
                  </a:moveTo>
                  <a:lnTo>
                    <a:pt x="10044" y="192184"/>
                  </a:lnTo>
                  <a:lnTo>
                    <a:pt x="180131" y="10044"/>
                  </a:lnTo>
                  <a:lnTo>
                    <a:pt x="299325" y="10044"/>
                  </a:lnTo>
                  <a:close/>
                </a:path>
              </a:pathLst>
            </a:custGeom>
            <a:solidFill>
              <a:srgbClr val="D8D8D8">
                <a:alpha val="20784"/>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84" name="Google Shape;1184;p134"/>
            <p:cNvSpPr/>
            <p:nvPr/>
          </p:nvSpPr>
          <p:spPr>
            <a:xfrm>
              <a:off x="11193247" y="4174054"/>
              <a:ext cx="133926" cy="200889"/>
            </a:xfrm>
            <a:custGeom>
              <a:rect b="b" l="l" r="r" t="t"/>
              <a:pathLst>
                <a:path extrusionOk="0" h="200889" w="133926">
                  <a:moveTo>
                    <a:pt x="10044" y="10044"/>
                  </a:moveTo>
                  <a:lnTo>
                    <a:pt x="130578" y="10044"/>
                  </a:lnTo>
                  <a:lnTo>
                    <a:pt x="130578" y="196202"/>
                  </a:lnTo>
                  <a:lnTo>
                    <a:pt x="11384" y="196202"/>
                  </a:lnTo>
                  <a:close/>
                </a:path>
              </a:pathLst>
            </a:custGeom>
            <a:solidFill>
              <a:srgbClr val="F2F2F2">
                <a:alpha val="7372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85" name="Google Shape;1185;p134"/>
            <p:cNvSpPr/>
            <p:nvPr/>
          </p:nvSpPr>
          <p:spPr>
            <a:xfrm>
              <a:off x="11269584" y="4391014"/>
              <a:ext cx="227675" cy="281245"/>
            </a:xfrm>
            <a:custGeom>
              <a:rect b="b" l="l" r="r" t="t"/>
              <a:pathLst>
                <a:path extrusionOk="0" h="281244" w="227674">
                  <a:moveTo>
                    <a:pt x="10044" y="98436"/>
                  </a:moveTo>
                  <a:lnTo>
                    <a:pt x="86382" y="10044"/>
                  </a:lnTo>
                  <a:lnTo>
                    <a:pt x="224326" y="164059"/>
                  </a:lnTo>
                  <a:lnTo>
                    <a:pt x="197541" y="280575"/>
                  </a:lnTo>
                  <a:close/>
                </a:path>
              </a:pathLst>
            </a:custGeom>
            <a:solidFill>
              <a:srgbClr val="D8D8D8">
                <a:alpha val="1764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86" name="Google Shape;1186;p134"/>
            <p:cNvSpPr/>
            <p:nvPr/>
          </p:nvSpPr>
          <p:spPr>
            <a:xfrm>
              <a:off x="10128571" y="3721189"/>
              <a:ext cx="899104" cy="290033"/>
            </a:xfrm>
            <a:custGeom>
              <a:rect b="b" l="l" r="r" t="t"/>
              <a:pathLst>
                <a:path extrusionOk="0" h="290033" w="899103">
                  <a:moveTo>
                    <a:pt x="21753" y="279882"/>
                  </a:moveTo>
                  <a:lnTo>
                    <a:pt x="891853" y="279882"/>
                  </a:lnTo>
                  <a:lnTo>
                    <a:pt x="625022" y="21753"/>
                  </a:lnTo>
                  <a:lnTo>
                    <a:pt x="245078" y="21753"/>
                  </a:lnTo>
                  <a:close/>
                </a:path>
              </a:pathLst>
            </a:custGeom>
            <a:solidFill>
              <a:srgbClr val="BFBFBF">
                <a:alpha val="2784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87" name="Google Shape;1187;p134"/>
            <p:cNvSpPr/>
            <p:nvPr/>
          </p:nvSpPr>
          <p:spPr>
            <a:xfrm>
              <a:off x="10061863" y="3326744"/>
              <a:ext cx="667077" cy="696080"/>
            </a:xfrm>
            <a:custGeom>
              <a:rect b="b" l="l" r="r" t="t"/>
              <a:pathLst>
                <a:path extrusionOk="0" h="696080" w="667077">
                  <a:moveTo>
                    <a:pt x="88460" y="674328"/>
                  </a:moveTo>
                  <a:lnTo>
                    <a:pt x="21753" y="416198"/>
                  </a:lnTo>
                  <a:lnTo>
                    <a:pt x="390095" y="21753"/>
                  </a:lnTo>
                  <a:lnTo>
                    <a:pt x="648225" y="21753"/>
                  </a:lnTo>
                  <a:close/>
                </a:path>
              </a:pathLst>
            </a:custGeom>
            <a:solidFill>
              <a:srgbClr val="D8D8D8">
                <a:alpha val="20784"/>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88" name="Google Shape;1188;p134"/>
            <p:cNvSpPr/>
            <p:nvPr/>
          </p:nvSpPr>
          <p:spPr>
            <a:xfrm>
              <a:off x="10427306" y="2923598"/>
              <a:ext cx="290034" cy="435050"/>
            </a:xfrm>
            <a:custGeom>
              <a:rect b="b" l="l" r="r" t="t"/>
              <a:pathLst>
                <a:path extrusionOk="0" h="435050" w="290033">
                  <a:moveTo>
                    <a:pt x="21753" y="21753"/>
                  </a:moveTo>
                  <a:lnTo>
                    <a:pt x="282783" y="21753"/>
                  </a:lnTo>
                  <a:lnTo>
                    <a:pt x="282783" y="424899"/>
                  </a:lnTo>
                  <a:lnTo>
                    <a:pt x="24653" y="424899"/>
                  </a:lnTo>
                  <a:close/>
                </a:path>
              </a:pathLst>
            </a:custGeom>
            <a:solidFill>
              <a:srgbClr val="F2F2F2">
                <a:alpha val="7372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89" name="Google Shape;1189;p134"/>
            <p:cNvSpPr/>
            <p:nvPr/>
          </p:nvSpPr>
          <p:spPr>
            <a:xfrm>
              <a:off x="10592625" y="3393452"/>
              <a:ext cx="493057" cy="609070"/>
            </a:xfrm>
            <a:custGeom>
              <a:rect b="b" l="l" r="r" t="t"/>
              <a:pathLst>
                <a:path extrusionOk="0" h="609070" w="493057">
                  <a:moveTo>
                    <a:pt x="21753" y="213174"/>
                  </a:moveTo>
                  <a:lnTo>
                    <a:pt x="187072" y="21753"/>
                  </a:lnTo>
                  <a:lnTo>
                    <a:pt x="485806" y="355291"/>
                  </a:lnTo>
                  <a:lnTo>
                    <a:pt x="427799" y="607620"/>
                  </a:lnTo>
                  <a:close/>
                </a:path>
              </a:pathLst>
            </a:custGeom>
            <a:solidFill>
              <a:srgbClr val="D8D8D8">
                <a:alpha val="1764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90" name="Google Shape;1190;p134"/>
            <p:cNvSpPr/>
            <p:nvPr/>
          </p:nvSpPr>
          <p:spPr>
            <a:xfrm>
              <a:off x="11515354" y="5260941"/>
              <a:ext cx="676646" cy="268418"/>
            </a:xfrm>
            <a:custGeom>
              <a:rect b="b" l="l" r="r" t="t"/>
              <a:pathLst>
                <a:path extrusionOk="0" h="268418" w="676646">
                  <a:moveTo>
                    <a:pt x="232227" y="0"/>
                  </a:moveTo>
                  <a:lnTo>
                    <a:pt x="627313" y="0"/>
                  </a:lnTo>
                  <a:lnTo>
                    <a:pt x="676646" y="47725"/>
                  </a:lnTo>
                  <a:lnTo>
                    <a:pt x="676646" y="268418"/>
                  </a:lnTo>
                  <a:lnTo>
                    <a:pt x="0" y="268418"/>
                  </a:lnTo>
                  <a:close/>
                </a:path>
              </a:pathLst>
            </a:custGeom>
            <a:solidFill>
              <a:srgbClr val="BFBFBF">
                <a:alpha val="2784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91" name="Google Shape;1191;p134"/>
            <p:cNvSpPr/>
            <p:nvPr/>
          </p:nvSpPr>
          <p:spPr>
            <a:xfrm>
              <a:off x="11423369" y="4828157"/>
              <a:ext cx="693662" cy="723821"/>
            </a:xfrm>
            <a:custGeom>
              <a:rect b="b" l="l" r="r" t="t"/>
              <a:pathLst>
                <a:path extrusionOk="0" h="723821" w="693662">
                  <a:moveTo>
                    <a:pt x="91986" y="701202"/>
                  </a:moveTo>
                  <a:lnTo>
                    <a:pt x="22619" y="432785"/>
                  </a:lnTo>
                  <a:lnTo>
                    <a:pt x="405642" y="22619"/>
                  </a:lnTo>
                  <a:lnTo>
                    <a:pt x="674059" y="22619"/>
                  </a:lnTo>
                  <a:close/>
                </a:path>
              </a:pathLst>
            </a:custGeom>
            <a:solidFill>
              <a:srgbClr val="D8D8D8">
                <a:alpha val="20784"/>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92" name="Google Shape;1192;p134"/>
            <p:cNvSpPr/>
            <p:nvPr/>
          </p:nvSpPr>
          <p:spPr>
            <a:xfrm>
              <a:off x="11803375" y="4408944"/>
              <a:ext cx="301592" cy="452388"/>
            </a:xfrm>
            <a:custGeom>
              <a:rect b="b" l="l" r="r" t="t"/>
              <a:pathLst>
                <a:path extrusionOk="0" h="452388" w="301592">
                  <a:moveTo>
                    <a:pt x="22619" y="22619"/>
                  </a:moveTo>
                  <a:lnTo>
                    <a:pt x="294053" y="22619"/>
                  </a:lnTo>
                  <a:lnTo>
                    <a:pt x="294053" y="441833"/>
                  </a:lnTo>
                  <a:lnTo>
                    <a:pt x="25635" y="441833"/>
                  </a:lnTo>
                  <a:close/>
                </a:path>
              </a:pathLst>
            </a:custGeom>
            <a:solidFill>
              <a:srgbClr val="F2F2F2">
                <a:alpha val="7372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93" name="Google Shape;1193;p134"/>
            <p:cNvSpPr/>
            <p:nvPr/>
          </p:nvSpPr>
          <p:spPr>
            <a:xfrm>
              <a:off x="11997902" y="4920143"/>
              <a:ext cx="187704" cy="381393"/>
            </a:xfrm>
            <a:custGeom>
              <a:rect b="b" l="l" r="r" t="t"/>
              <a:pathLst>
                <a:path extrusionOk="0" h="381393" w="187704">
                  <a:moveTo>
                    <a:pt x="171908" y="0"/>
                  </a:moveTo>
                  <a:lnTo>
                    <a:pt x="187704" y="17637"/>
                  </a:lnTo>
                  <a:lnTo>
                    <a:pt x="187704" y="381393"/>
                  </a:lnTo>
                  <a:lnTo>
                    <a:pt x="0" y="199052"/>
                  </a:lnTo>
                  <a:close/>
                </a:path>
              </a:pathLst>
            </a:custGeom>
            <a:solidFill>
              <a:srgbClr val="D8D8D8">
                <a:alpha val="1764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94" name="Google Shape;1194;p134"/>
            <p:cNvSpPr/>
            <p:nvPr/>
          </p:nvSpPr>
          <p:spPr>
            <a:xfrm>
              <a:off x="11808642" y="2971190"/>
              <a:ext cx="386401" cy="246311"/>
            </a:xfrm>
            <a:custGeom>
              <a:rect b="b" l="l" r="r" t="t"/>
              <a:pathLst>
                <a:path extrusionOk="0" h="246311" w="386401">
                  <a:moveTo>
                    <a:pt x="213100" y="0"/>
                  </a:moveTo>
                  <a:lnTo>
                    <a:pt x="386401" y="0"/>
                  </a:lnTo>
                  <a:lnTo>
                    <a:pt x="386401" y="246311"/>
                  </a:lnTo>
                  <a:lnTo>
                    <a:pt x="0" y="246311"/>
                  </a:lnTo>
                  <a:close/>
                </a:path>
              </a:pathLst>
            </a:custGeom>
            <a:solidFill>
              <a:srgbClr val="BFBFBF">
                <a:alpha val="2784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95" name="Google Shape;1195;p134"/>
            <p:cNvSpPr/>
            <p:nvPr/>
          </p:nvSpPr>
          <p:spPr>
            <a:xfrm>
              <a:off x="11744989" y="2594807"/>
              <a:ext cx="450054" cy="622694"/>
            </a:xfrm>
            <a:custGeom>
              <a:rect b="b" l="l" r="r" t="t"/>
              <a:pathLst>
                <a:path extrusionOk="0" h="622694" w="450054">
                  <a:moveTo>
                    <a:pt x="351476" y="0"/>
                  </a:moveTo>
                  <a:lnTo>
                    <a:pt x="450054" y="0"/>
                  </a:lnTo>
                  <a:lnTo>
                    <a:pt x="450054" y="172227"/>
                  </a:lnTo>
                  <a:lnTo>
                    <a:pt x="63654" y="622694"/>
                  </a:lnTo>
                  <a:lnTo>
                    <a:pt x="0" y="376384"/>
                  </a:lnTo>
                  <a:close/>
                </a:path>
              </a:pathLst>
            </a:custGeom>
            <a:solidFill>
              <a:srgbClr val="D8D8D8">
                <a:alpha val="20784"/>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196" name="Google Shape;1196;p134"/>
            <p:cNvSpPr/>
            <p:nvPr/>
          </p:nvSpPr>
          <p:spPr>
            <a:xfrm>
              <a:off x="12093697" y="2210121"/>
              <a:ext cx="101346" cy="384687"/>
            </a:xfrm>
            <a:custGeom>
              <a:rect b="b" l="l" r="r" t="t"/>
              <a:pathLst>
                <a:path extrusionOk="0" h="384687" w="101346">
                  <a:moveTo>
                    <a:pt x="0" y="0"/>
                  </a:moveTo>
                  <a:lnTo>
                    <a:pt x="101346" y="0"/>
                  </a:lnTo>
                  <a:lnTo>
                    <a:pt x="101346" y="384687"/>
                  </a:lnTo>
                  <a:lnTo>
                    <a:pt x="2768" y="384687"/>
                  </a:lnTo>
                  <a:close/>
                </a:path>
              </a:pathLst>
            </a:custGeom>
            <a:solidFill>
              <a:srgbClr val="F2F2F2">
                <a:alpha val="7372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grpSp>
      <p:grpSp>
        <p:nvGrpSpPr>
          <p:cNvPr id="1197" name="Google Shape;1197;p134"/>
          <p:cNvGrpSpPr/>
          <p:nvPr/>
        </p:nvGrpSpPr>
        <p:grpSpPr>
          <a:xfrm>
            <a:off x="1369189" y="5083214"/>
            <a:ext cx="5586052" cy="635310"/>
            <a:chOff x="1368462" y="5083237"/>
            <a:chExt cx="5586611" cy="635374"/>
          </a:xfrm>
        </p:grpSpPr>
        <p:sp>
          <p:nvSpPr>
            <p:cNvPr id="1198" name="Google Shape;1198;p134"/>
            <p:cNvSpPr/>
            <p:nvPr/>
          </p:nvSpPr>
          <p:spPr>
            <a:xfrm>
              <a:off x="3124234" y="5276129"/>
              <a:ext cx="3830839" cy="21547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1400">
                  <a:solidFill>
                    <a:srgbClr val="0078D7"/>
                  </a:solidFill>
                  <a:latin typeface="Calibri"/>
                  <a:ea typeface="Calibri"/>
                  <a:cs typeface="Calibri"/>
                  <a:sym typeface="Calibri"/>
                </a:rPr>
                <a:t>Deploy and manage your models everywhere</a:t>
              </a:r>
              <a:endParaRPr>
                <a:latin typeface="Calibri"/>
                <a:ea typeface="Calibri"/>
                <a:cs typeface="Calibri"/>
                <a:sym typeface="Calibri"/>
              </a:endParaRPr>
            </a:p>
          </p:txBody>
        </p:sp>
        <p:cxnSp>
          <p:nvCxnSpPr>
            <p:cNvPr id="1199" name="Google Shape;1199;p134"/>
            <p:cNvCxnSpPr/>
            <p:nvPr/>
          </p:nvCxnSpPr>
          <p:spPr>
            <a:xfrm>
              <a:off x="2844745" y="5115588"/>
              <a:ext cx="0" cy="603023"/>
            </a:xfrm>
            <a:prstGeom prst="straightConnector1">
              <a:avLst/>
            </a:prstGeom>
            <a:noFill/>
            <a:ln cap="rnd" cmpd="sng" w="12700">
              <a:solidFill>
                <a:srgbClr val="BFBFBF"/>
              </a:solidFill>
              <a:prstDash val="dash"/>
              <a:round/>
              <a:headEnd len="sm" w="sm" type="none"/>
              <a:tailEnd len="sm" w="sm" type="none"/>
            </a:ln>
          </p:spPr>
        </p:cxnSp>
        <p:grpSp>
          <p:nvGrpSpPr>
            <p:cNvPr id="1200" name="Google Shape;1200;p134"/>
            <p:cNvGrpSpPr/>
            <p:nvPr/>
          </p:nvGrpSpPr>
          <p:grpSpPr>
            <a:xfrm>
              <a:off x="1368462" y="5083237"/>
              <a:ext cx="1279589" cy="549204"/>
              <a:chOff x="1349791" y="3168457"/>
              <a:chExt cx="5679659" cy="2437728"/>
            </a:xfrm>
          </p:grpSpPr>
          <p:sp>
            <p:nvSpPr>
              <p:cNvPr id="1201" name="Google Shape;1201;p134"/>
              <p:cNvSpPr/>
              <p:nvPr/>
            </p:nvSpPr>
            <p:spPr>
              <a:xfrm>
                <a:off x="4411612" y="4538106"/>
                <a:ext cx="2617838" cy="1068079"/>
              </a:xfrm>
              <a:custGeom>
                <a:rect b="b" l="l" r="r" t="t"/>
                <a:pathLst>
                  <a:path extrusionOk="0" h="485775" w="1190625">
                    <a:moveTo>
                      <a:pt x="1108234" y="325991"/>
                    </a:moveTo>
                    <a:cubicBezTo>
                      <a:pt x="1107281" y="325991"/>
                      <a:pt x="1106329" y="325991"/>
                      <a:pt x="1105376" y="325991"/>
                    </a:cubicBezTo>
                    <a:cubicBezTo>
                      <a:pt x="1129189" y="240266"/>
                      <a:pt x="1079659" y="150731"/>
                      <a:pt x="992981" y="126918"/>
                    </a:cubicBezTo>
                    <a:cubicBezTo>
                      <a:pt x="938689" y="111678"/>
                      <a:pt x="880586" y="125966"/>
                      <a:pt x="839629" y="164066"/>
                    </a:cubicBezTo>
                    <a:cubicBezTo>
                      <a:pt x="809149" y="50718"/>
                      <a:pt x="691991" y="-15957"/>
                      <a:pt x="578644" y="14523"/>
                    </a:cubicBezTo>
                    <a:cubicBezTo>
                      <a:pt x="492919" y="37383"/>
                      <a:pt x="431006" y="111678"/>
                      <a:pt x="422434" y="200261"/>
                    </a:cubicBezTo>
                    <a:cubicBezTo>
                      <a:pt x="420529" y="200261"/>
                      <a:pt x="418624" y="199308"/>
                      <a:pt x="416719" y="199308"/>
                    </a:cubicBezTo>
                    <a:cubicBezTo>
                      <a:pt x="350996" y="138348"/>
                      <a:pt x="249079" y="143111"/>
                      <a:pt x="188119" y="207881"/>
                    </a:cubicBezTo>
                    <a:cubicBezTo>
                      <a:pt x="172879" y="225026"/>
                      <a:pt x="160496" y="244076"/>
                      <a:pt x="153829" y="265983"/>
                    </a:cubicBezTo>
                    <a:cubicBezTo>
                      <a:pt x="142399" y="262173"/>
                      <a:pt x="130016" y="260268"/>
                      <a:pt x="117634" y="260268"/>
                    </a:cubicBezTo>
                    <a:cubicBezTo>
                      <a:pt x="57626" y="259316"/>
                      <a:pt x="8096" y="305988"/>
                      <a:pt x="7144" y="365996"/>
                    </a:cubicBezTo>
                    <a:cubicBezTo>
                      <a:pt x="7144" y="366948"/>
                      <a:pt x="7144" y="366948"/>
                      <a:pt x="7144" y="367901"/>
                    </a:cubicBezTo>
                    <a:cubicBezTo>
                      <a:pt x="7144" y="428861"/>
                      <a:pt x="55721" y="481248"/>
                      <a:pt x="116681" y="481248"/>
                    </a:cubicBezTo>
                    <a:lnTo>
                      <a:pt x="376714" y="481248"/>
                    </a:lnTo>
                    <a:cubicBezTo>
                      <a:pt x="383381" y="489821"/>
                      <a:pt x="391001" y="481248"/>
                      <a:pt x="397669" y="481248"/>
                    </a:cubicBezTo>
                    <a:lnTo>
                      <a:pt x="1107281" y="481248"/>
                    </a:lnTo>
                    <a:cubicBezTo>
                      <a:pt x="1150144" y="482201"/>
                      <a:pt x="1185386" y="447911"/>
                      <a:pt x="1185386" y="405048"/>
                    </a:cubicBezTo>
                    <a:cubicBezTo>
                      <a:pt x="1186339" y="362186"/>
                      <a:pt x="1152049" y="326943"/>
                      <a:pt x="1109186" y="326943"/>
                    </a:cubicBezTo>
                    <a:cubicBezTo>
                      <a:pt x="1109186" y="325991"/>
                      <a:pt x="1108234" y="325991"/>
                      <a:pt x="1108234" y="325991"/>
                    </a:cubicBezTo>
                    <a:lnTo>
                      <a:pt x="1108234" y="325991"/>
                    </a:lnTo>
                    <a:close/>
                  </a:path>
                </a:pathLst>
              </a:custGeom>
              <a:solidFill>
                <a:srgbClr val="CBEBF5">
                  <a:alpha val="8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202" name="Google Shape;1202;p134"/>
              <p:cNvSpPr/>
              <p:nvPr/>
            </p:nvSpPr>
            <p:spPr>
              <a:xfrm>
                <a:off x="2008442" y="3914466"/>
                <a:ext cx="4251364" cy="1256563"/>
              </a:xfrm>
              <a:custGeom>
                <a:rect b="b" l="l" r="r" t="t"/>
                <a:pathLst>
                  <a:path extrusionOk="0" h="571500" w="1933575">
                    <a:moveTo>
                      <a:pt x="42863" y="165766"/>
                    </a:moveTo>
                    <a:cubicBezTo>
                      <a:pt x="69532" y="30511"/>
                      <a:pt x="505778" y="2888"/>
                      <a:pt x="1016317" y="102901"/>
                    </a:cubicBezTo>
                    <a:cubicBezTo>
                      <a:pt x="1526858" y="202913"/>
                      <a:pt x="1921192" y="393413"/>
                      <a:pt x="1894523" y="528668"/>
                    </a:cubicBezTo>
                  </a:path>
                </a:pathLst>
              </a:custGeom>
              <a:noFill/>
              <a:ln cap="flat" cmpd="sng" w="5715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203" name="Google Shape;1203;p134"/>
              <p:cNvSpPr/>
              <p:nvPr/>
            </p:nvSpPr>
            <p:spPr>
              <a:xfrm>
                <a:off x="1349791" y="3168457"/>
                <a:ext cx="2617838" cy="1068079"/>
              </a:xfrm>
              <a:custGeom>
                <a:rect b="b" l="l" r="r" t="t"/>
                <a:pathLst>
                  <a:path extrusionOk="0" h="485775" w="1190625">
                    <a:moveTo>
                      <a:pt x="1106329" y="325991"/>
                    </a:moveTo>
                    <a:cubicBezTo>
                      <a:pt x="1105376" y="325991"/>
                      <a:pt x="1104424" y="325991"/>
                      <a:pt x="1103471" y="325991"/>
                    </a:cubicBezTo>
                    <a:cubicBezTo>
                      <a:pt x="1127284" y="240266"/>
                      <a:pt x="1077754" y="150731"/>
                      <a:pt x="991076" y="126918"/>
                    </a:cubicBezTo>
                    <a:cubicBezTo>
                      <a:pt x="936784" y="111678"/>
                      <a:pt x="878681" y="125966"/>
                      <a:pt x="837724" y="164066"/>
                    </a:cubicBezTo>
                    <a:cubicBezTo>
                      <a:pt x="808196" y="50718"/>
                      <a:pt x="691039" y="-15957"/>
                      <a:pt x="577691" y="14523"/>
                    </a:cubicBezTo>
                    <a:cubicBezTo>
                      <a:pt x="491966" y="37383"/>
                      <a:pt x="430054" y="111678"/>
                      <a:pt x="421481" y="200261"/>
                    </a:cubicBezTo>
                    <a:cubicBezTo>
                      <a:pt x="419576" y="200261"/>
                      <a:pt x="417671" y="199308"/>
                      <a:pt x="415766" y="199308"/>
                    </a:cubicBezTo>
                    <a:cubicBezTo>
                      <a:pt x="350044" y="138348"/>
                      <a:pt x="248126" y="143111"/>
                      <a:pt x="187166" y="207881"/>
                    </a:cubicBezTo>
                    <a:cubicBezTo>
                      <a:pt x="171926" y="225026"/>
                      <a:pt x="159544" y="244076"/>
                      <a:pt x="152876" y="265983"/>
                    </a:cubicBezTo>
                    <a:cubicBezTo>
                      <a:pt x="141446" y="262173"/>
                      <a:pt x="129064" y="260268"/>
                      <a:pt x="116681" y="260268"/>
                    </a:cubicBezTo>
                    <a:cubicBezTo>
                      <a:pt x="57626" y="259316"/>
                      <a:pt x="8096" y="305988"/>
                      <a:pt x="7144" y="365996"/>
                    </a:cubicBezTo>
                    <a:cubicBezTo>
                      <a:pt x="7144" y="366948"/>
                      <a:pt x="7144" y="366948"/>
                      <a:pt x="7144" y="367901"/>
                    </a:cubicBezTo>
                    <a:cubicBezTo>
                      <a:pt x="7144" y="428861"/>
                      <a:pt x="55721" y="481248"/>
                      <a:pt x="116681" y="481248"/>
                    </a:cubicBezTo>
                    <a:lnTo>
                      <a:pt x="376714" y="481248"/>
                    </a:lnTo>
                    <a:cubicBezTo>
                      <a:pt x="383381" y="489821"/>
                      <a:pt x="391001" y="481248"/>
                      <a:pt x="397669" y="481248"/>
                    </a:cubicBezTo>
                    <a:lnTo>
                      <a:pt x="1107281" y="481248"/>
                    </a:lnTo>
                    <a:cubicBezTo>
                      <a:pt x="1150144" y="482201"/>
                      <a:pt x="1185386" y="447911"/>
                      <a:pt x="1185386" y="405048"/>
                    </a:cubicBezTo>
                    <a:cubicBezTo>
                      <a:pt x="1185386" y="362186"/>
                      <a:pt x="1152049" y="326943"/>
                      <a:pt x="1109186" y="326943"/>
                    </a:cubicBezTo>
                    <a:cubicBezTo>
                      <a:pt x="1108234" y="325991"/>
                      <a:pt x="1107281" y="325991"/>
                      <a:pt x="1106329" y="325991"/>
                    </a:cubicBezTo>
                    <a:lnTo>
                      <a:pt x="1106329" y="325991"/>
                    </a:lnTo>
                    <a:close/>
                  </a:path>
                </a:pathLst>
              </a:custGeom>
              <a:solidFill>
                <a:srgbClr val="CBEBF5">
                  <a:alpha val="8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204" name="Google Shape;1204;p134"/>
              <p:cNvSpPr/>
              <p:nvPr/>
            </p:nvSpPr>
            <p:spPr>
              <a:xfrm>
                <a:off x="3697468" y="3745946"/>
                <a:ext cx="397910" cy="628279"/>
              </a:xfrm>
              <a:custGeom>
                <a:rect b="b" l="l" r="r" t="t"/>
                <a:pathLst>
                  <a:path extrusionOk="0" h="285750" w="180975">
                    <a:moveTo>
                      <a:pt x="179546" y="218599"/>
                    </a:moveTo>
                    <a:lnTo>
                      <a:pt x="7144" y="285274"/>
                    </a:lnTo>
                    <a:lnTo>
                      <a:pt x="7144" y="7144"/>
                    </a:lnTo>
                    <a:lnTo>
                      <a:pt x="179546" y="68104"/>
                    </a:lnTo>
                    <a:close/>
                  </a:path>
                </a:pathLst>
              </a:custGeom>
              <a:solidFill>
                <a:srgbClr val="8049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205" name="Google Shape;1205;p134"/>
              <p:cNvSpPr/>
              <p:nvPr/>
            </p:nvSpPr>
            <p:spPr>
              <a:xfrm>
                <a:off x="3356099" y="3752232"/>
                <a:ext cx="293198" cy="628279"/>
              </a:xfrm>
              <a:custGeom>
                <a:rect b="b" l="l" r="r" t="t"/>
                <a:pathLst>
                  <a:path extrusionOk="0" h="285750" w="1333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206" name="Google Shape;1206;p134"/>
              <p:cNvSpPr/>
              <p:nvPr/>
            </p:nvSpPr>
            <p:spPr>
              <a:xfrm>
                <a:off x="4579152" y="3745946"/>
                <a:ext cx="397910" cy="628279"/>
              </a:xfrm>
              <a:custGeom>
                <a:rect b="b" l="l" r="r" t="t"/>
                <a:pathLst>
                  <a:path extrusionOk="0" h="285750" w="180975">
                    <a:moveTo>
                      <a:pt x="179546" y="218599"/>
                    </a:moveTo>
                    <a:lnTo>
                      <a:pt x="7144" y="285274"/>
                    </a:lnTo>
                    <a:lnTo>
                      <a:pt x="7144" y="7144"/>
                    </a:lnTo>
                    <a:lnTo>
                      <a:pt x="179546" y="68104"/>
                    </a:lnTo>
                    <a:close/>
                  </a:path>
                </a:pathLst>
              </a:custGeom>
              <a:solidFill>
                <a:srgbClr val="8049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207" name="Google Shape;1207;p134"/>
              <p:cNvSpPr/>
              <p:nvPr/>
            </p:nvSpPr>
            <p:spPr>
              <a:xfrm>
                <a:off x="4239880" y="3752232"/>
                <a:ext cx="293198" cy="628279"/>
              </a:xfrm>
              <a:custGeom>
                <a:rect b="b" l="l" r="r" t="t"/>
                <a:pathLst>
                  <a:path extrusionOk="0" h="285750" w="1333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2391" y="237649"/>
                    </a:lnTo>
                    <a:lnTo>
                      <a:pt x="82391" y="47149"/>
                    </a:lnTo>
                    <a:lnTo>
                      <a:pt x="93821" y="45244"/>
                    </a:lnTo>
                    <a:lnTo>
                      <a:pt x="105251" y="40481"/>
                    </a:lnTo>
                    <a:lnTo>
                      <a:pt x="118586" y="35719"/>
                    </a:lnTo>
                    <a:lnTo>
                      <a:pt x="118586" y="249079"/>
                    </a:lnTo>
                    <a:lnTo>
                      <a:pt x="105251" y="244316"/>
                    </a:lnTo>
                    <a:lnTo>
                      <a:pt x="93821" y="24241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208" name="Google Shape;1208;p134"/>
              <p:cNvSpPr/>
              <p:nvPr/>
            </p:nvSpPr>
            <p:spPr>
              <a:xfrm>
                <a:off x="3697468" y="4958526"/>
                <a:ext cx="397910" cy="628279"/>
              </a:xfrm>
              <a:custGeom>
                <a:rect b="b" l="l" r="r" t="t"/>
                <a:pathLst>
                  <a:path extrusionOk="0" h="285750" w="180975">
                    <a:moveTo>
                      <a:pt x="179546" y="218599"/>
                    </a:moveTo>
                    <a:lnTo>
                      <a:pt x="7144" y="285274"/>
                    </a:lnTo>
                    <a:lnTo>
                      <a:pt x="7144" y="7144"/>
                    </a:lnTo>
                    <a:lnTo>
                      <a:pt x="179546" y="68104"/>
                    </a:lnTo>
                    <a:close/>
                  </a:path>
                </a:pathLst>
              </a:custGeom>
              <a:solidFill>
                <a:srgbClr val="8049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209" name="Google Shape;1209;p134"/>
              <p:cNvSpPr/>
              <p:nvPr/>
            </p:nvSpPr>
            <p:spPr>
              <a:xfrm>
                <a:off x="3356099" y="4964810"/>
                <a:ext cx="293198" cy="628279"/>
              </a:xfrm>
              <a:custGeom>
                <a:rect b="b" l="l" r="r" t="t"/>
                <a:pathLst>
                  <a:path extrusionOk="0" h="285750" w="1333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210" name="Google Shape;1210;p134"/>
              <p:cNvSpPr/>
              <p:nvPr/>
            </p:nvSpPr>
            <p:spPr>
              <a:xfrm>
                <a:off x="4579152" y="4958526"/>
                <a:ext cx="397910" cy="628279"/>
              </a:xfrm>
              <a:custGeom>
                <a:rect b="b" l="l" r="r" t="t"/>
                <a:pathLst>
                  <a:path extrusionOk="0" h="285750" w="180975">
                    <a:moveTo>
                      <a:pt x="179546" y="218599"/>
                    </a:moveTo>
                    <a:lnTo>
                      <a:pt x="7144" y="285274"/>
                    </a:lnTo>
                    <a:lnTo>
                      <a:pt x="7144" y="7144"/>
                    </a:lnTo>
                    <a:lnTo>
                      <a:pt x="179546" y="68104"/>
                    </a:lnTo>
                    <a:close/>
                  </a:path>
                </a:pathLst>
              </a:custGeom>
              <a:solidFill>
                <a:srgbClr val="8049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211" name="Google Shape;1211;p134"/>
              <p:cNvSpPr/>
              <p:nvPr/>
            </p:nvSpPr>
            <p:spPr>
              <a:xfrm>
                <a:off x="4239880" y="4964801"/>
                <a:ext cx="293198" cy="628279"/>
              </a:xfrm>
              <a:custGeom>
                <a:rect b="b" l="l" r="r" t="t"/>
                <a:pathLst>
                  <a:path extrusionOk="0" h="285750" w="1333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3344" y="237649"/>
                    </a:lnTo>
                    <a:lnTo>
                      <a:pt x="83344" y="47149"/>
                    </a:lnTo>
                    <a:lnTo>
                      <a:pt x="94774" y="45244"/>
                    </a:lnTo>
                    <a:lnTo>
                      <a:pt x="106204" y="40481"/>
                    </a:lnTo>
                    <a:lnTo>
                      <a:pt x="119539" y="35719"/>
                    </a:lnTo>
                    <a:lnTo>
                      <a:pt x="119539" y="249079"/>
                    </a:lnTo>
                    <a:lnTo>
                      <a:pt x="106204" y="244316"/>
                    </a:lnTo>
                    <a:lnTo>
                      <a:pt x="93821" y="24241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212" name="Google Shape;1212;p134"/>
              <p:cNvSpPr/>
              <p:nvPr/>
            </p:nvSpPr>
            <p:spPr>
              <a:xfrm>
                <a:off x="4170772" y="4353272"/>
                <a:ext cx="397910" cy="628279"/>
              </a:xfrm>
              <a:custGeom>
                <a:rect b="b" l="l" r="r" t="t"/>
                <a:pathLst>
                  <a:path extrusionOk="0" h="285750" w="180975">
                    <a:moveTo>
                      <a:pt x="176689" y="217646"/>
                    </a:moveTo>
                    <a:lnTo>
                      <a:pt x="7144" y="282416"/>
                    </a:lnTo>
                    <a:lnTo>
                      <a:pt x="7144" y="7144"/>
                    </a:lnTo>
                    <a:lnTo>
                      <a:pt x="176689" y="67151"/>
                    </a:lnTo>
                    <a:close/>
                  </a:path>
                </a:pathLst>
              </a:custGeom>
              <a:solidFill>
                <a:srgbClr val="8049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213" name="Google Shape;1213;p134"/>
              <p:cNvSpPr/>
              <p:nvPr/>
            </p:nvSpPr>
            <p:spPr>
              <a:xfrm>
                <a:off x="3825216" y="4353272"/>
                <a:ext cx="293198" cy="628279"/>
              </a:xfrm>
              <a:custGeom>
                <a:rect b="b" l="l" r="r" t="t"/>
                <a:pathLst>
                  <a:path extrusionOk="0" h="285750" w="1333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214" name="Google Shape;1214;p134"/>
              <p:cNvSpPr/>
              <p:nvPr/>
            </p:nvSpPr>
            <p:spPr>
              <a:xfrm>
                <a:off x="3293270" y="4353272"/>
                <a:ext cx="397910" cy="628279"/>
              </a:xfrm>
              <a:custGeom>
                <a:rect b="b" l="l" r="r" t="t"/>
                <a:pathLst>
                  <a:path extrusionOk="0" h="285750" w="180975">
                    <a:moveTo>
                      <a:pt x="176689" y="217646"/>
                    </a:moveTo>
                    <a:lnTo>
                      <a:pt x="7144" y="282416"/>
                    </a:lnTo>
                    <a:lnTo>
                      <a:pt x="7144" y="7144"/>
                    </a:lnTo>
                    <a:lnTo>
                      <a:pt x="176689" y="67151"/>
                    </a:lnTo>
                    <a:close/>
                  </a:path>
                </a:pathLst>
              </a:custGeom>
              <a:solidFill>
                <a:srgbClr val="8049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215" name="Google Shape;1215;p134"/>
              <p:cNvSpPr/>
              <p:nvPr/>
            </p:nvSpPr>
            <p:spPr>
              <a:xfrm>
                <a:off x="2947718" y="4353272"/>
                <a:ext cx="293198" cy="628279"/>
              </a:xfrm>
              <a:custGeom>
                <a:rect b="b" l="l" r="r" t="t"/>
                <a:pathLst>
                  <a:path extrusionOk="0" h="285750" w="1333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216" name="Google Shape;1216;p134"/>
              <p:cNvSpPr/>
              <p:nvPr/>
            </p:nvSpPr>
            <p:spPr>
              <a:xfrm>
                <a:off x="5037799" y="4353272"/>
                <a:ext cx="397910" cy="628279"/>
              </a:xfrm>
              <a:custGeom>
                <a:rect b="b" l="l" r="r" t="t"/>
                <a:pathLst>
                  <a:path extrusionOk="0" h="285750" w="180975">
                    <a:moveTo>
                      <a:pt x="177641" y="217646"/>
                    </a:moveTo>
                    <a:lnTo>
                      <a:pt x="7144" y="282416"/>
                    </a:lnTo>
                    <a:lnTo>
                      <a:pt x="7144" y="7144"/>
                    </a:lnTo>
                    <a:lnTo>
                      <a:pt x="177641" y="67151"/>
                    </a:lnTo>
                    <a:close/>
                  </a:path>
                </a:pathLst>
              </a:custGeom>
              <a:solidFill>
                <a:srgbClr val="8049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217" name="Google Shape;1217;p134"/>
              <p:cNvSpPr/>
              <p:nvPr/>
            </p:nvSpPr>
            <p:spPr>
              <a:xfrm>
                <a:off x="3697468" y="3745937"/>
                <a:ext cx="397910" cy="628279"/>
              </a:xfrm>
              <a:custGeom>
                <a:rect b="b" l="l" r="r" t="t"/>
                <a:pathLst>
                  <a:path extrusionOk="0" h="285750" w="180975">
                    <a:moveTo>
                      <a:pt x="179546" y="218599"/>
                    </a:moveTo>
                    <a:lnTo>
                      <a:pt x="7144" y="285274"/>
                    </a:lnTo>
                    <a:lnTo>
                      <a:pt x="7144" y="7144"/>
                    </a:lnTo>
                    <a:lnTo>
                      <a:pt x="179546" y="6810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218" name="Google Shape;1218;p134"/>
              <p:cNvSpPr/>
              <p:nvPr/>
            </p:nvSpPr>
            <p:spPr>
              <a:xfrm>
                <a:off x="4579152" y="3745937"/>
                <a:ext cx="397910" cy="628279"/>
              </a:xfrm>
              <a:custGeom>
                <a:rect b="b" l="l" r="r" t="t"/>
                <a:pathLst>
                  <a:path extrusionOk="0" h="285750" w="180975">
                    <a:moveTo>
                      <a:pt x="179546" y="218599"/>
                    </a:moveTo>
                    <a:lnTo>
                      <a:pt x="7144" y="285274"/>
                    </a:lnTo>
                    <a:lnTo>
                      <a:pt x="7144" y="7144"/>
                    </a:lnTo>
                    <a:lnTo>
                      <a:pt x="179546" y="6810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219" name="Google Shape;1219;p134"/>
              <p:cNvSpPr/>
              <p:nvPr/>
            </p:nvSpPr>
            <p:spPr>
              <a:xfrm>
                <a:off x="3697468" y="4958515"/>
                <a:ext cx="397910" cy="628279"/>
              </a:xfrm>
              <a:custGeom>
                <a:rect b="b" l="l" r="r" t="t"/>
                <a:pathLst>
                  <a:path extrusionOk="0" h="285750" w="180975">
                    <a:moveTo>
                      <a:pt x="179546" y="218599"/>
                    </a:moveTo>
                    <a:lnTo>
                      <a:pt x="7144" y="285274"/>
                    </a:lnTo>
                    <a:lnTo>
                      <a:pt x="7144" y="7144"/>
                    </a:lnTo>
                    <a:lnTo>
                      <a:pt x="179546" y="6810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220" name="Google Shape;1220;p134"/>
              <p:cNvSpPr/>
              <p:nvPr/>
            </p:nvSpPr>
            <p:spPr>
              <a:xfrm>
                <a:off x="4579152" y="4958515"/>
                <a:ext cx="397910" cy="628279"/>
              </a:xfrm>
              <a:custGeom>
                <a:rect b="b" l="l" r="r" t="t"/>
                <a:pathLst>
                  <a:path extrusionOk="0" h="285750" w="180975">
                    <a:moveTo>
                      <a:pt x="179546" y="218599"/>
                    </a:moveTo>
                    <a:lnTo>
                      <a:pt x="7144" y="285274"/>
                    </a:lnTo>
                    <a:lnTo>
                      <a:pt x="7144" y="7144"/>
                    </a:lnTo>
                    <a:lnTo>
                      <a:pt x="179546" y="6810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221" name="Google Shape;1221;p134"/>
              <p:cNvSpPr/>
              <p:nvPr/>
            </p:nvSpPr>
            <p:spPr>
              <a:xfrm>
                <a:off x="4170772" y="4353272"/>
                <a:ext cx="397910" cy="628279"/>
              </a:xfrm>
              <a:custGeom>
                <a:rect b="b" l="l" r="r" t="t"/>
                <a:pathLst>
                  <a:path extrusionOk="0" h="285750" w="180975">
                    <a:moveTo>
                      <a:pt x="176689" y="217646"/>
                    </a:moveTo>
                    <a:lnTo>
                      <a:pt x="7144" y="282416"/>
                    </a:lnTo>
                    <a:lnTo>
                      <a:pt x="7144" y="7144"/>
                    </a:lnTo>
                    <a:lnTo>
                      <a:pt x="176689" y="6715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222" name="Google Shape;1222;p134"/>
              <p:cNvSpPr/>
              <p:nvPr/>
            </p:nvSpPr>
            <p:spPr>
              <a:xfrm>
                <a:off x="3293270" y="4353272"/>
                <a:ext cx="397910" cy="628279"/>
              </a:xfrm>
              <a:custGeom>
                <a:rect b="b" l="l" r="r" t="t"/>
                <a:pathLst>
                  <a:path extrusionOk="0" h="285750" w="180975">
                    <a:moveTo>
                      <a:pt x="176689" y="217646"/>
                    </a:moveTo>
                    <a:lnTo>
                      <a:pt x="7144" y="282416"/>
                    </a:lnTo>
                    <a:lnTo>
                      <a:pt x="7144" y="7144"/>
                    </a:lnTo>
                    <a:lnTo>
                      <a:pt x="176689" y="6715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223" name="Google Shape;1223;p134"/>
              <p:cNvSpPr/>
              <p:nvPr/>
            </p:nvSpPr>
            <p:spPr>
              <a:xfrm>
                <a:off x="5037799" y="4353272"/>
                <a:ext cx="397910" cy="628279"/>
              </a:xfrm>
              <a:custGeom>
                <a:rect b="b" l="l" r="r" t="t"/>
                <a:pathLst>
                  <a:path extrusionOk="0" h="285750" w="180975">
                    <a:moveTo>
                      <a:pt x="177641" y="217646"/>
                    </a:moveTo>
                    <a:lnTo>
                      <a:pt x="7144" y="282416"/>
                    </a:lnTo>
                    <a:lnTo>
                      <a:pt x="7144" y="7144"/>
                    </a:lnTo>
                    <a:lnTo>
                      <a:pt x="177641" y="6715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224" name="Google Shape;1224;p134"/>
              <p:cNvSpPr/>
              <p:nvPr/>
            </p:nvSpPr>
            <p:spPr>
              <a:xfrm>
                <a:off x="4692243" y="4353272"/>
                <a:ext cx="293198" cy="628279"/>
              </a:xfrm>
              <a:custGeom>
                <a:rect b="b" l="l" r="r" t="t"/>
                <a:pathLst>
                  <a:path extrusionOk="0" h="285750" w="1333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30981"/>
                    </a:moveTo>
                    <a:lnTo>
                      <a:pt x="46196" y="229076"/>
                    </a:lnTo>
                    <a:lnTo>
                      <a:pt x="46196" y="60484"/>
                    </a:lnTo>
                    <a:lnTo>
                      <a:pt x="54769" y="58579"/>
                    </a:lnTo>
                    <a:lnTo>
                      <a:pt x="63341" y="56674"/>
                    </a:lnTo>
                    <a:lnTo>
                      <a:pt x="71914" y="54769"/>
                    </a:lnTo>
                    <a:lnTo>
                      <a:pt x="71914" y="238601"/>
                    </a:lnTo>
                    <a:lnTo>
                      <a:pt x="63341" y="236696"/>
                    </a:lnTo>
                    <a:lnTo>
                      <a:pt x="54769"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225" name="Google Shape;1225;p134"/>
              <p:cNvSpPr/>
              <p:nvPr/>
            </p:nvSpPr>
            <p:spPr>
              <a:xfrm>
                <a:off x="2005632" y="4184679"/>
                <a:ext cx="4251364" cy="1256561"/>
              </a:xfrm>
              <a:custGeom>
                <a:rect b="b" l="l" r="r" t="t"/>
                <a:pathLst>
                  <a:path extrusionOk="0" h="571500" w="1933575">
                    <a:moveTo>
                      <a:pt x="1895800" y="405765"/>
                    </a:moveTo>
                    <a:cubicBezTo>
                      <a:pt x="1869130" y="541020"/>
                      <a:pt x="1432885" y="568643"/>
                      <a:pt x="922345" y="468630"/>
                    </a:cubicBezTo>
                    <a:cubicBezTo>
                      <a:pt x="411805" y="368618"/>
                      <a:pt x="17469" y="178118"/>
                      <a:pt x="44139" y="42863"/>
                    </a:cubicBezTo>
                  </a:path>
                </a:pathLst>
              </a:custGeom>
              <a:noFill/>
              <a:ln cap="flat" cmpd="sng" w="5715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226" name="Google Shape;1226;p134"/>
              <p:cNvSpPr/>
              <p:nvPr/>
            </p:nvSpPr>
            <p:spPr>
              <a:xfrm>
                <a:off x="5092248" y="5176315"/>
                <a:ext cx="523566" cy="272253"/>
              </a:xfrm>
              <a:custGeom>
                <a:rect b="b" l="l" r="r" t="t"/>
                <a:pathLst>
                  <a:path extrusionOk="0" h="123825" w="238125">
                    <a:moveTo>
                      <a:pt x="136684" y="122396"/>
                    </a:moveTo>
                    <a:lnTo>
                      <a:pt x="7144" y="39529"/>
                    </a:lnTo>
                    <a:lnTo>
                      <a:pt x="123349" y="21431"/>
                    </a:lnTo>
                    <a:lnTo>
                      <a:pt x="226219" y="7144"/>
                    </a:lnTo>
                    <a:lnTo>
                      <a:pt x="239554" y="108109"/>
                    </a:lnTo>
                    <a:close/>
                  </a:path>
                </a:pathLst>
              </a:custGeom>
              <a:solidFill>
                <a:srgbClr val="D83B01">
                  <a:alpha val="6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227" name="Google Shape;1227;p134"/>
              <p:cNvSpPr/>
              <p:nvPr/>
            </p:nvSpPr>
            <p:spPr>
              <a:xfrm>
                <a:off x="5119472" y="5176315"/>
                <a:ext cx="502626" cy="293198"/>
              </a:xfrm>
              <a:custGeom>
                <a:rect b="b" l="l" r="r" t="t"/>
                <a:pathLst>
                  <a:path extrusionOk="0" h="133350" w="228600">
                    <a:moveTo>
                      <a:pt x="79534" y="25241"/>
                    </a:moveTo>
                    <a:lnTo>
                      <a:pt x="7144" y="134779"/>
                    </a:lnTo>
                    <a:lnTo>
                      <a:pt x="124301" y="122396"/>
                    </a:lnTo>
                    <a:lnTo>
                      <a:pt x="227171" y="108109"/>
                    </a:lnTo>
                    <a:lnTo>
                      <a:pt x="213836" y="7144"/>
                    </a:lnTo>
                    <a:close/>
                  </a:path>
                </a:pathLst>
              </a:custGeom>
              <a:solidFill>
                <a:srgbClr val="DD5900">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228" name="Google Shape;1228;p134"/>
              <p:cNvSpPr/>
              <p:nvPr/>
            </p:nvSpPr>
            <p:spPr>
              <a:xfrm>
                <a:off x="5027329" y="5176315"/>
                <a:ext cx="607339" cy="272253"/>
              </a:xfrm>
              <a:custGeom>
                <a:rect b="b" l="l" r="r" t="t"/>
                <a:pathLst>
                  <a:path extrusionOk="0" h="123825" w="276225">
                    <a:moveTo>
                      <a:pt x="121444" y="25241"/>
                    </a:moveTo>
                    <a:lnTo>
                      <a:pt x="7144" y="95726"/>
                    </a:lnTo>
                    <a:lnTo>
                      <a:pt x="166211" y="122396"/>
                    </a:lnTo>
                    <a:lnTo>
                      <a:pt x="269081" y="108109"/>
                    </a:lnTo>
                    <a:lnTo>
                      <a:pt x="255746" y="7144"/>
                    </a:lnTo>
                    <a:close/>
                  </a:path>
                </a:pathLst>
              </a:custGeom>
              <a:solidFill>
                <a:srgbClr val="EAE42D">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229" name="Google Shape;1229;p134"/>
              <p:cNvSpPr/>
              <p:nvPr/>
            </p:nvSpPr>
            <p:spPr>
              <a:xfrm>
                <a:off x="5278642" y="5111370"/>
                <a:ext cx="314141" cy="125656"/>
              </a:xfrm>
              <a:custGeom>
                <a:rect b="b" l="l" r="r" t="t"/>
                <a:pathLst>
                  <a:path extrusionOk="0" h="57150" w="142875">
                    <a:moveTo>
                      <a:pt x="7144" y="54769"/>
                    </a:moveTo>
                    <a:lnTo>
                      <a:pt x="21431" y="7144"/>
                    </a:lnTo>
                    <a:lnTo>
                      <a:pt x="141446" y="36671"/>
                    </a:lnTo>
                    <a:close/>
                  </a:path>
                </a:pathLst>
              </a:custGeom>
              <a:solidFill>
                <a:srgbClr val="02205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230" name="Google Shape;1230;p134"/>
              <p:cNvSpPr/>
              <p:nvPr/>
            </p:nvSpPr>
            <p:spPr>
              <a:xfrm>
                <a:off x="5307962" y="5398277"/>
                <a:ext cx="314141" cy="146597"/>
              </a:xfrm>
              <a:custGeom>
                <a:rect b="b" l="l" r="r" t="t"/>
                <a:pathLst>
                  <a:path extrusionOk="0" h="66675" w="142875">
                    <a:moveTo>
                      <a:pt x="7144" y="25241"/>
                    </a:moveTo>
                    <a:lnTo>
                      <a:pt x="32861" y="68104"/>
                    </a:lnTo>
                    <a:lnTo>
                      <a:pt x="141446" y="7144"/>
                    </a:lnTo>
                    <a:close/>
                  </a:path>
                </a:pathLst>
              </a:custGeom>
              <a:solidFill>
                <a:srgbClr val="02205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231" name="Google Shape;1231;p134"/>
              <p:cNvSpPr/>
              <p:nvPr/>
            </p:nvSpPr>
            <p:spPr>
              <a:xfrm>
                <a:off x="5343565" y="5153246"/>
                <a:ext cx="502628" cy="188484"/>
              </a:xfrm>
              <a:custGeom>
                <a:rect b="b" l="l" r="r" t="t"/>
                <a:pathLst>
                  <a:path extrusionOk="0" h="85725" w="228600">
                    <a:moveTo>
                      <a:pt x="14764" y="80486"/>
                    </a:moveTo>
                    <a:lnTo>
                      <a:pt x="7144" y="21431"/>
                    </a:lnTo>
                    <a:lnTo>
                      <a:pt x="215741" y="7144"/>
                    </a:lnTo>
                    <a:lnTo>
                      <a:pt x="222409" y="53816"/>
                    </a:lnTo>
                    <a:close/>
                  </a:path>
                </a:pathLst>
              </a:custGeom>
              <a:solidFill>
                <a:srgbClr val="354D7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232" name="Google Shape;1232;p134"/>
              <p:cNvSpPr/>
              <p:nvPr/>
            </p:nvSpPr>
            <p:spPr>
              <a:xfrm>
                <a:off x="5802208" y="5153213"/>
                <a:ext cx="188485" cy="125656"/>
              </a:xfrm>
              <a:custGeom>
                <a:rect b="b" l="l" r="r" t="t"/>
                <a:pathLst>
                  <a:path extrusionOk="0" h="57150" w="85725">
                    <a:moveTo>
                      <a:pt x="13811" y="53816"/>
                    </a:moveTo>
                    <a:lnTo>
                      <a:pt x="7144" y="7144"/>
                    </a:lnTo>
                    <a:lnTo>
                      <a:pt x="87154" y="43339"/>
                    </a:lnTo>
                    <a:close/>
                  </a:path>
                </a:pathLst>
              </a:custGeom>
              <a:solidFill>
                <a:srgbClr val="02205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233" name="Google Shape;1233;p134"/>
              <p:cNvSpPr/>
              <p:nvPr/>
            </p:nvSpPr>
            <p:spPr>
              <a:xfrm>
                <a:off x="5360319" y="5255827"/>
                <a:ext cx="481683" cy="209423"/>
              </a:xfrm>
              <a:custGeom>
                <a:rect b="b" l="l" r="r" t="t"/>
                <a:pathLst>
                  <a:path extrusionOk="0" h="95250" w="219075">
                    <a:moveTo>
                      <a:pt x="7144" y="33814"/>
                    </a:moveTo>
                    <a:lnTo>
                      <a:pt x="15716" y="92869"/>
                    </a:lnTo>
                    <a:lnTo>
                      <a:pt x="220504" y="52864"/>
                    </a:lnTo>
                    <a:lnTo>
                      <a:pt x="214789" y="7144"/>
                    </a:lnTo>
                    <a:close/>
                  </a:path>
                </a:pathLst>
              </a:custGeom>
              <a:solidFill>
                <a:srgbClr val="354D7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234" name="Google Shape;1234;p134"/>
              <p:cNvSpPr/>
              <p:nvPr/>
            </p:nvSpPr>
            <p:spPr>
              <a:xfrm>
                <a:off x="5816878" y="5232829"/>
                <a:ext cx="188485" cy="146597"/>
              </a:xfrm>
              <a:custGeom>
                <a:rect b="b" l="l" r="r" t="t"/>
                <a:pathLst>
                  <a:path extrusionOk="0" h="66675" w="85725">
                    <a:moveTo>
                      <a:pt x="7144" y="17621"/>
                    </a:moveTo>
                    <a:lnTo>
                      <a:pt x="12859" y="63341"/>
                    </a:lnTo>
                    <a:lnTo>
                      <a:pt x="80486" y="7144"/>
                    </a:lnTo>
                    <a:close/>
                  </a:path>
                </a:pathLst>
              </a:custGeom>
              <a:solidFill>
                <a:srgbClr val="02205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235" name="Google Shape;1235;p134"/>
              <p:cNvSpPr/>
              <p:nvPr/>
            </p:nvSpPr>
            <p:spPr>
              <a:xfrm>
                <a:off x="5224197" y="5257966"/>
                <a:ext cx="356027" cy="104711"/>
              </a:xfrm>
              <a:custGeom>
                <a:rect b="b" l="l" r="r" t="t"/>
                <a:pathLst>
                  <a:path extrusionOk="0" h="47625" w="161925">
                    <a:moveTo>
                      <a:pt x="7144" y="43339"/>
                    </a:moveTo>
                    <a:lnTo>
                      <a:pt x="37624" y="7144"/>
                    </a:lnTo>
                    <a:lnTo>
                      <a:pt x="155734" y="23336"/>
                    </a:lnTo>
                    <a:close/>
                  </a:path>
                </a:pathLst>
              </a:custGeom>
              <a:solidFill>
                <a:srgbClr val="02205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sp>
            <p:nvSpPr>
              <p:cNvPr id="1236" name="Google Shape;1236;p134"/>
              <p:cNvSpPr/>
              <p:nvPr/>
            </p:nvSpPr>
            <p:spPr>
              <a:xfrm>
                <a:off x="5224197" y="5293625"/>
                <a:ext cx="356027" cy="125656"/>
              </a:xfrm>
              <a:custGeom>
                <a:rect b="b" l="l" r="r" t="t"/>
                <a:pathLst>
                  <a:path extrusionOk="0" h="57150" w="161925">
                    <a:moveTo>
                      <a:pt x="7144" y="26194"/>
                    </a:moveTo>
                    <a:lnTo>
                      <a:pt x="45244" y="52864"/>
                    </a:lnTo>
                    <a:lnTo>
                      <a:pt x="155734" y="7144"/>
                    </a:lnTo>
                    <a:close/>
                  </a:path>
                </a:pathLst>
              </a:custGeom>
              <a:solidFill>
                <a:srgbClr val="02205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p:txBody>
          </p:sp>
        </p:grpSp>
      </p:gr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0"/>
                                        </p:tgtEl>
                                        <p:attrNameLst>
                                          <p:attrName>style.visibility</p:attrName>
                                        </p:attrNameLst>
                                      </p:cBhvr>
                                      <p:to>
                                        <p:strVal val="visible"/>
                                      </p:to>
                                    </p:set>
                                    <p:animEffect filter="fade" transition="in">
                                      <p:cBhvr>
                                        <p:cTn dur="500"/>
                                        <p:tgtEl>
                                          <p:spTgt spid="1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8"/>
                                        </p:tgtEl>
                                        <p:attrNameLst>
                                          <p:attrName>style.visibility</p:attrName>
                                        </p:attrNameLst>
                                      </p:cBhvr>
                                      <p:to>
                                        <p:strVal val="visible"/>
                                      </p:to>
                                    </p:set>
                                    <p:animEffect filter="fade" transition="in">
                                      <p:cBhvr>
                                        <p:cTn dur="500"/>
                                        <p:tgtEl>
                                          <p:spTgt spid="11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7"/>
                                        </p:tgtEl>
                                        <p:attrNameLst>
                                          <p:attrName>style.visibility</p:attrName>
                                        </p:attrNameLst>
                                      </p:cBhvr>
                                      <p:to>
                                        <p:strVal val="visible"/>
                                      </p:to>
                                    </p:set>
                                    <p:animEffect filter="fade" transition="in">
                                      <p:cBhvr>
                                        <p:cTn dur="500"/>
                                        <p:tgtEl>
                                          <p:spTgt spid="11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9"/>
                                        </p:tgtEl>
                                        <p:attrNameLst>
                                          <p:attrName>style.visibility</p:attrName>
                                        </p:attrNameLst>
                                      </p:cBhvr>
                                      <p:to>
                                        <p:strVal val="visible"/>
                                      </p:to>
                                    </p:set>
                                    <p:animEffect filter="fade" transition="in">
                                      <p:cBhvr>
                                        <p:cTn dur="500"/>
                                        <p:tgtEl>
                                          <p:spTgt spid="1099"/>
                                        </p:tgtEl>
                                      </p:cBhvr>
                                    </p:animEffect>
                                  </p:childTnLst>
                                </p:cTn>
                              </p:par>
                              <p:par>
                                <p:cTn fill="hold" nodeType="withEffect" presetClass="entr" presetID="10" presetSubtype="0">
                                  <p:stCondLst>
                                    <p:cond delay="0"/>
                                  </p:stCondLst>
                                  <p:childTnLst>
                                    <p:set>
                                      <p:cBhvr>
                                        <p:cTn dur="1" fill="hold">
                                          <p:stCondLst>
                                            <p:cond delay="0"/>
                                          </p:stCondLst>
                                        </p:cTn>
                                        <p:tgtEl>
                                          <p:spTgt spid="1118"/>
                                        </p:tgtEl>
                                        <p:attrNameLst>
                                          <p:attrName>style.visibility</p:attrName>
                                        </p:attrNameLst>
                                      </p:cBhvr>
                                      <p:to>
                                        <p:strVal val="visible"/>
                                      </p:to>
                                    </p:set>
                                    <p:animEffect filter="fade" transition="in">
                                      <p:cBhvr>
                                        <p:cTn dur="500"/>
                                        <p:tgtEl>
                                          <p:spTgt spid="1118"/>
                                        </p:tgtEl>
                                      </p:cBhvr>
                                    </p:animEffect>
                                  </p:childTnLst>
                                </p:cTn>
                              </p:par>
                              <p:par>
                                <p:cTn fill="hold" nodeType="withEffect" presetClass="entr" presetID="10" presetSubtype="0">
                                  <p:stCondLst>
                                    <p:cond delay="0"/>
                                  </p:stCondLst>
                                  <p:childTnLst>
                                    <p:set>
                                      <p:cBhvr>
                                        <p:cTn dur="1" fill="hold">
                                          <p:stCondLst>
                                            <p:cond delay="0"/>
                                          </p:stCondLst>
                                        </p:cTn>
                                        <p:tgtEl>
                                          <p:spTgt spid="1119"/>
                                        </p:tgtEl>
                                        <p:attrNameLst>
                                          <p:attrName>style.visibility</p:attrName>
                                        </p:attrNameLst>
                                      </p:cBhvr>
                                      <p:to>
                                        <p:strVal val="visible"/>
                                      </p:to>
                                    </p:set>
                                    <p:animEffect filter="fade" transition="in">
                                      <p:cBhvr>
                                        <p:cTn dur="500"/>
                                        <p:tgtEl>
                                          <p:spTgt spid="11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240" name="Shape 1240"/>
        <p:cNvGrpSpPr/>
        <p:nvPr/>
      </p:nvGrpSpPr>
      <p:grpSpPr>
        <a:xfrm>
          <a:off x="0" y="0"/>
          <a:ext cx="0" cy="0"/>
          <a:chOff x="0" y="0"/>
          <a:chExt cx="0" cy="0"/>
        </a:xfrm>
      </p:grpSpPr>
      <p:sp>
        <p:nvSpPr>
          <p:cNvPr id="1241" name="Google Shape;1241;p135"/>
          <p:cNvSpPr txBox="1"/>
          <p:nvPr>
            <p:ph type="title"/>
          </p:nvPr>
        </p:nvSpPr>
        <p:spPr>
          <a:xfrm>
            <a:off x="393000" y="2882875"/>
            <a:ext cx="5663700" cy="6477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Azure Databricks</a:t>
            </a:r>
            <a:endParaRPr sz="4500">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246" name="Shape 1246"/>
        <p:cNvGrpSpPr/>
        <p:nvPr/>
      </p:nvGrpSpPr>
      <p:grpSpPr>
        <a:xfrm>
          <a:off x="0" y="0"/>
          <a:ext cx="0" cy="0"/>
          <a:chOff x="0" y="0"/>
          <a:chExt cx="0" cy="0"/>
        </a:xfrm>
      </p:grpSpPr>
      <p:sp>
        <p:nvSpPr>
          <p:cNvPr id="1247" name="Google Shape;1247;p136"/>
          <p:cNvSpPr/>
          <p:nvPr/>
        </p:nvSpPr>
        <p:spPr>
          <a:xfrm>
            <a:off x="2740512" y="1355931"/>
            <a:ext cx="6559026" cy="4560641"/>
          </a:xfrm>
          <a:prstGeom prst="rect">
            <a:avLst/>
          </a:prstGeom>
          <a:solidFill>
            <a:schemeClr val="dk2">
              <a:alpha val="4705"/>
            </a:schemeClr>
          </a:solid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248" name="Google Shape;1248;p136"/>
          <p:cNvSpPr/>
          <p:nvPr/>
        </p:nvSpPr>
        <p:spPr>
          <a:xfrm>
            <a:off x="2837398" y="4583044"/>
            <a:ext cx="6350000" cy="1214672"/>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grpSp>
        <p:nvGrpSpPr>
          <p:cNvPr id="1249" name="Google Shape;1249;p136"/>
          <p:cNvGrpSpPr/>
          <p:nvPr/>
        </p:nvGrpSpPr>
        <p:grpSpPr>
          <a:xfrm>
            <a:off x="3571135" y="4969331"/>
            <a:ext cx="411025" cy="476588"/>
            <a:chOff x="1271588" y="5613400"/>
            <a:chExt cx="517525" cy="600076"/>
          </a:xfrm>
        </p:grpSpPr>
        <p:sp>
          <p:nvSpPr>
            <p:cNvPr id="1250" name="Google Shape;1250;p136"/>
            <p:cNvSpPr/>
            <p:nvPr/>
          </p:nvSpPr>
          <p:spPr>
            <a:xfrm>
              <a:off x="1368425" y="5705476"/>
              <a:ext cx="420688" cy="508000"/>
            </a:xfrm>
            <a:custGeom>
              <a:rect b="b" l="l" r="r" t="t"/>
              <a:pathLst>
                <a:path extrusionOk="0" h="1410" w="1168">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251" name="Google Shape;1251;p136"/>
            <p:cNvSpPr/>
            <p:nvPr/>
          </p:nvSpPr>
          <p:spPr>
            <a:xfrm>
              <a:off x="1271588" y="5715000"/>
              <a:ext cx="50800" cy="50800"/>
            </a:xfrm>
            <a:custGeom>
              <a:rect b="b" l="l" r="r" t="t"/>
              <a:pathLst>
                <a:path extrusionOk="0" h="143" w="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252" name="Google Shape;1252;p136"/>
            <p:cNvSpPr/>
            <p:nvPr/>
          </p:nvSpPr>
          <p:spPr>
            <a:xfrm>
              <a:off x="1363663" y="5613400"/>
              <a:ext cx="69850" cy="68263"/>
            </a:xfrm>
            <a:custGeom>
              <a:rect b="b" l="l" r="r" t="t"/>
              <a:pathLst>
                <a:path extrusionOk="0" h="191" w="192">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grpSp>
      <p:sp>
        <p:nvSpPr>
          <p:cNvPr id="1253" name="Google Shape;1253;p136"/>
          <p:cNvSpPr/>
          <p:nvPr/>
        </p:nvSpPr>
        <p:spPr>
          <a:xfrm>
            <a:off x="6651352" y="4978037"/>
            <a:ext cx="610233" cy="394634"/>
          </a:xfrm>
          <a:custGeom>
            <a:rect b="b" l="l" r="r" t="t"/>
            <a:pathLst>
              <a:path extrusionOk="0" h="1379" w="2136">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254" name="Google Shape;1254;p136"/>
          <p:cNvSpPr/>
          <p:nvPr/>
        </p:nvSpPr>
        <p:spPr>
          <a:xfrm>
            <a:off x="2879892" y="4591162"/>
            <a:ext cx="6103542"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78D6"/>
              </a:buClr>
              <a:buSzPts val="1400"/>
              <a:buFont typeface="Quattrocento Sans"/>
              <a:buNone/>
            </a:pPr>
            <a:r>
              <a:rPr b="1" i="0" lang="en-US" sz="1400" u="none" cap="none" strike="noStrike">
                <a:solidFill>
                  <a:srgbClr val="0078D6"/>
                </a:solidFill>
                <a:latin typeface="Quattrocento Sans"/>
                <a:ea typeface="Quattrocento Sans"/>
                <a:cs typeface="Quattrocento Sans"/>
                <a:sym typeface="Quattrocento Sans"/>
              </a:rPr>
              <a:t>Optimized Databricks Runtime Engine</a:t>
            </a:r>
            <a:endParaRPr/>
          </a:p>
        </p:txBody>
      </p:sp>
      <p:sp>
        <p:nvSpPr>
          <p:cNvPr id="1255" name="Google Shape;1255;p136"/>
          <p:cNvSpPr/>
          <p:nvPr/>
        </p:nvSpPr>
        <p:spPr>
          <a:xfrm>
            <a:off x="3169464" y="5493178"/>
            <a:ext cx="1245010" cy="24622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05050"/>
              </a:buClr>
              <a:buSzPts val="1000"/>
              <a:buFont typeface="Quattrocento Sans"/>
              <a:buNone/>
            </a:pPr>
            <a:r>
              <a:rPr b="1" i="0" lang="en-US" sz="1000" u="none" cap="none" strike="noStrike">
                <a:solidFill>
                  <a:srgbClr val="505050"/>
                </a:solidFill>
                <a:latin typeface="Quattrocento Sans"/>
                <a:ea typeface="Quattrocento Sans"/>
                <a:cs typeface="Quattrocento Sans"/>
                <a:sym typeface="Quattrocento Sans"/>
              </a:rPr>
              <a:t>DATABRICKS I/O</a:t>
            </a:r>
            <a:endParaRPr/>
          </a:p>
        </p:txBody>
      </p:sp>
      <p:sp>
        <p:nvSpPr>
          <p:cNvPr id="1256" name="Google Shape;1256;p136"/>
          <p:cNvSpPr/>
          <p:nvPr/>
        </p:nvSpPr>
        <p:spPr>
          <a:xfrm>
            <a:off x="6333964" y="5492128"/>
            <a:ext cx="1245010" cy="24622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05050"/>
              </a:buClr>
              <a:buSzPts val="1000"/>
              <a:buFont typeface="Quattrocento Sans"/>
              <a:buNone/>
            </a:pPr>
            <a:r>
              <a:rPr b="1" i="0" lang="en-US" sz="1000" u="none" cap="none" strike="noStrike">
                <a:solidFill>
                  <a:srgbClr val="505050"/>
                </a:solidFill>
                <a:latin typeface="Quattrocento Sans"/>
                <a:ea typeface="Quattrocento Sans"/>
                <a:cs typeface="Quattrocento Sans"/>
                <a:sym typeface="Quattrocento Sans"/>
              </a:rPr>
              <a:t>SERVERLESS</a:t>
            </a:r>
            <a:endParaRPr/>
          </a:p>
        </p:txBody>
      </p:sp>
      <p:sp>
        <p:nvSpPr>
          <p:cNvPr id="1257" name="Google Shape;1257;p136"/>
          <p:cNvSpPr/>
          <p:nvPr/>
        </p:nvSpPr>
        <p:spPr>
          <a:xfrm>
            <a:off x="2837398" y="3102412"/>
            <a:ext cx="6350000" cy="1378842"/>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258" name="Google Shape;1258;p136"/>
          <p:cNvSpPr/>
          <p:nvPr/>
        </p:nvSpPr>
        <p:spPr>
          <a:xfrm>
            <a:off x="2879892" y="1731353"/>
            <a:ext cx="3644480"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78D6"/>
              </a:buClr>
              <a:buSzPts val="1400"/>
              <a:buFont typeface="Quattrocento Sans"/>
              <a:buNone/>
            </a:pPr>
            <a:r>
              <a:rPr b="1" i="0" lang="en-US" sz="1400" u="none" cap="none" strike="noStrike">
                <a:solidFill>
                  <a:srgbClr val="0078D6"/>
                </a:solidFill>
                <a:latin typeface="Quattrocento Sans"/>
                <a:ea typeface="Quattrocento Sans"/>
                <a:cs typeface="Quattrocento Sans"/>
                <a:sym typeface="Quattrocento Sans"/>
              </a:rPr>
              <a:t>Collaborative Workspace</a:t>
            </a:r>
            <a:endParaRPr/>
          </a:p>
        </p:txBody>
      </p:sp>
      <p:sp>
        <p:nvSpPr>
          <p:cNvPr id="1259" name="Google Shape;1259;p136"/>
          <p:cNvSpPr txBox="1"/>
          <p:nvPr/>
        </p:nvSpPr>
        <p:spPr>
          <a:xfrm>
            <a:off x="693570" y="3462022"/>
            <a:ext cx="1142909" cy="24622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05050"/>
              </a:buClr>
              <a:buSzPts val="1000"/>
              <a:buFont typeface="Quattrocento Sans"/>
              <a:buNone/>
            </a:pPr>
            <a:r>
              <a:rPr b="1" i="0" lang="en-US" sz="1000" u="none" cap="none" strike="noStrike">
                <a:solidFill>
                  <a:srgbClr val="505050"/>
                </a:solidFill>
                <a:latin typeface="Quattrocento Sans"/>
                <a:ea typeface="Quattrocento Sans"/>
                <a:cs typeface="Quattrocento Sans"/>
                <a:sym typeface="Quattrocento Sans"/>
              </a:rPr>
              <a:t>Cloud storage</a:t>
            </a:r>
            <a:endParaRPr/>
          </a:p>
        </p:txBody>
      </p:sp>
      <p:sp>
        <p:nvSpPr>
          <p:cNvPr id="1260" name="Google Shape;1260;p136"/>
          <p:cNvSpPr txBox="1"/>
          <p:nvPr/>
        </p:nvSpPr>
        <p:spPr>
          <a:xfrm>
            <a:off x="529594" y="4410128"/>
            <a:ext cx="1470861" cy="24622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05050"/>
              </a:buClr>
              <a:buSzPts val="1000"/>
              <a:buFont typeface="Quattrocento Sans"/>
              <a:buNone/>
            </a:pPr>
            <a:r>
              <a:rPr b="1" i="0" lang="en-US" sz="1000" u="none" cap="none" strike="noStrike">
                <a:solidFill>
                  <a:srgbClr val="505050"/>
                </a:solidFill>
                <a:latin typeface="Quattrocento Sans"/>
                <a:ea typeface="Quattrocento Sans"/>
                <a:cs typeface="Quattrocento Sans"/>
                <a:sym typeface="Quattrocento Sans"/>
              </a:rPr>
              <a:t>Data warehouses</a:t>
            </a:r>
            <a:endParaRPr/>
          </a:p>
        </p:txBody>
      </p:sp>
      <p:sp>
        <p:nvSpPr>
          <p:cNvPr id="1261" name="Google Shape;1261;p136"/>
          <p:cNvSpPr txBox="1"/>
          <p:nvPr/>
        </p:nvSpPr>
        <p:spPr>
          <a:xfrm>
            <a:off x="566895" y="5394379"/>
            <a:ext cx="1396258" cy="24622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05050"/>
              </a:buClr>
              <a:buSzPts val="1000"/>
              <a:buFont typeface="Quattrocento Sans"/>
              <a:buNone/>
            </a:pPr>
            <a:r>
              <a:rPr b="1" i="0" lang="en-US" sz="1000" u="none" cap="none" strike="noStrike">
                <a:solidFill>
                  <a:srgbClr val="505050"/>
                </a:solidFill>
                <a:latin typeface="Quattrocento Sans"/>
                <a:ea typeface="Quattrocento Sans"/>
                <a:cs typeface="Quattrocento Sans"/>
                <a:sym typeface="Quattrocento Sans"/>
              </a:rPr>
              <a:t>Hadoop storage</a:t>
            </a:r>
            <a:endParaRPr/>
          </a:p>
        </p:txBody>
      </p:sp>
      <p:sp>
        <p:nvSpPr>
          <p:cNvPr id="1262" name="Google Shape;1262;p136"/>
          <p:cNvSpPr txBox="1"/>
          <p:nvPr/>
        </p:nvSpPr>
        <p:spPr>
          <a:xfrm>
            <a:off x="529594" y="2391075"/>
            <a:ext cx="1470861" cy="24622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05050"/>
              </a:buClr>
              <a:buSzPts val="1000"/>
              <a:buFont typeface="Quattrocento Sans"/>
              <a:buNone/>
            </a:pPr>
            <a:r>
              <a:rPr b="1" i="0" lang="en-US" sz="1000" u="none" cap="none" strike="noStrike">
                <a:solidFill>
                  <a:srgbClr val="505050"/>
                </a:solidFill>
                <a:latin typeface="Quattrocento Sans"/>
                <a:ea typeface="Quattrocento Sans"/>
                <a:cs typeface="Quattrocento Sans"/>
                <a:sym typeface="Quattrocento Sans"/>
              </a:rPr>
              <a:t>IoT / streaming data</a:t>
            </a:r>
            <a:endParaRPr/>
          </a:p>
        </p:txBody>
      </p:sp>
      <p:sp>
        <p:nvSpPr>
          <p:cNvPr id="1263" name="Google Shape;1263;p136"/>
          <p:cNvSpPr/>
          <p:nvPr/>
        </p:nvSpPr>
        <p:spPr>
          <a:xfrm>
            <a:off x="7853879" y="5484221"/>
            <a:ext cx="1216197" cy="24622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05050"/>
              </a:buClr>
              <a:buSzPts val="1000"/>
              <a:buFont typeface="Quattrocento Sans"/>
              <a:buNone/>
            </a:pPr>
            <a:r>
              <a:rPr b="1" i="0" lang="en-US" sz="1000" u="none" cap="none" strike="noStrike">
                <a:solidFill>
                  <a:srgbClr val="505050"/>
                </a:solidFill>
                <a:latin typeface="Quattrocento Sans"/>
                <a:ea typeface="Quattrocento Sans"/>
                <a:cs typeface="Quattrocento Sans"/>
                <a:sym typeface="Quattrocento Sans"/>
              </a:rPr>
              <a:t>Rest APIs</a:t>
            </a:r>
            <a:endParaRPr/>
          </a:p>
        </p:txBody>
      </p:sp>
      <p:sp>
        <p:nvSpPr>
          <p:cNvPr id="1264" name="Google Shape;1264;p136"/>
          <p:cNvSpPr txBox="1"/>
          <p:nvPr/>
        </p:nvSpPr>
        <p:spPr>
          <a:xfrm>
            <a:off x="9988928" y="2360508"/>
            <a:ext cx="1784096" cy="24622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05050"/>
              </a:buClr>
              <a:buSzPts val="1000"/>
              <a:buFont typeface="Quattrocento Sans"/>
              <a:buNone/>
            </a:pPr>
            <a:r>
              <a:rPr b="1" i="0" lang="en-US" sz="1000" u="none" cap="none" strike="noStrike">
                <a:solidFill>
                  <a:srgbClr val="505050"/>
                </a:solidFill>
                <a:latin typeface="Quattrocento Sans"/>
                <a:ea typeface="Quattrocento Sans"/>
                <a:cs typeface="Quattrocento Sans"/>
                <a:sym typeface="Quattrocento Sans"/>
              </a:rPr>
              <a:t>Machine learning models</a:t>
            </a:r>
            <a:endParaRPr/>
          </a:p>
        </p:txBody>
      </p:sp>
      <p:sp>
        <p:nvSpPr>
          <p:cNvPr id="1265" name="Google Shape;1265;p136"/>
          <p:cNvSpPr txBox="1"/>
          <p:nvPr/>
        </p:nvSpPr>
        <p:spPr>
          <a:xfrm>
            <a:off x="10359966" y="3387966"/>
            <a:ext cx="1080551" cy="24622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05050"/>
              </a:buClr>
              <a:buSzPts val="1000"/>
              <a:buFont typeface="Quattrocento Sans"/>
              <a:buNone/>
            </a:pPr>
            <a:r>
              <a:rPr b="1" i="0" lang="en-US" sz="1000" u="none" cap="none" strike="noStrike">
                <a:solidFill>
                  <a:srgbClr val="505050"/>
                </a:solidFill>
                <a:latin typeface="Quattrocento Sans"/>
                <a:ea typeface="Quattrocento Sans"/>
                <a:cs typeface="Quattrocento Sans"/>
                <a:sym typeface="Quattrocento Sans"/>
              </a:rPr>
              <a:t>BI tools</a:t>
            </a:r>
            <a:endParaRPr/>
          </a:p>
        </p:txBody>
      </p:sp>
      <p:sp>
        <p:nvSpPr>
          <p:cNvPr id="1266" name="Google Shape;1266;p136"/>
          <p:cNvSpPr txBox="1"/>
          <p:nvPr/>
        </p:nvSpPr>
        <p:spPr>
          <a:xfrm>
            <a:off x="10274676" y="4602238"/>
            <a:ext cx="1230232" cy="24622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05050"/>
              </a:buClr>
              <a:buSzPts val="1000"/>
              <a:buFont typeface="Quattrocento Sans"/>
              <a:buNone/>
            </a:pPr>
            <a:r>
              <a:rPr b="1" i="0" lang="en-US" sz="1000" u="none" cap="none" strike="noStrike">
                <a:solidFill>
                  <a:srgbClr val="505050"/>
                </a:solidFill>
                <a:latin typeface="Quattrocento Sans"/>
                <a:ea typeface="Quattrocento Sans"/>
                <a:cs typeface="Quattrocento Sans"/>
                <a:sym typeface="Quattrocento Sans"/>
              </a:rPr>
              <a:t>Data exports</a:t>
            </a:r>
            <a:endParaRPr/>
          </a:p>
        </p:txBody>
      </p:sp>
      <p:grpSp>
        <p:nvGrpSpPr>
          <p:cNvPr id="1267" name="Google Shape;1267;p136"/>
          <p:cNvGrpSpPr/>
          <p:nvPr/>
        </p:nvGrpSpPr>
        <p:grpSpPr>
          <a:xfrm>
            <a:off x="10593261" y="4058559"/>
            <a:ext cx="593063" cy="516113"/>
            <a:chOff x="8834092" y="4167766"/>
            <a:chExt cx="1712913" cy="1490662"/>
          </a:xfrm>
        </p:grpSpPr>
        <p:sp>
          <p:nvSpPr>
            <p:cNvPr id="1268" name="Google Shape;1268;p136"/>
            <p:cNvSpPr/>
            <p:nvPr/>
          </p:nvSpPr>
          <p:spPr>
            <a:xfrm>
              <a:off x="8834092" y="4167766"/>
              <a:ext cx="1712913" cy="1339850"/>
            </a:xfrm>
            <a:custGeom>
              <a:rect b="b" l="l" r="r" t="t"/>
              <a:pathLst>
                <a:path extrusionOk="0" h="3724" w="4760">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cap="sq"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cxnSp>
          <p:nvCxnSpPr>
            <p:cNvPr id="1269" name="Google Shape;1269;p136"/>
            <p:cNvCxnSpPr/>
            <p:nvPr/>
          </p:nvCxnSpPr>
          <p:spPr>
            <a:xfrm>
              <a:off x="9169055" y="5656841"/>
              <a:ext cx="1042987" cy="1587"/>
            </a:xfrm>
            <a:prstGeom prst="straightConnector1">
              <a:avLst/>
            </a:prstGeom>
            <a:noFill/>
            <a:ln cap="sq" cmpd="sng" w="12700">
              <a:solidFill>
                <a:schemeClr val="dk1"/>
              </a:solidFill>
              <a:prstDash val="solid"/>
              <a:round/>
              <a:headEnd len="med" w="med" type="none"/>
              <a:tailEnd len="med" w="med" type="none"/>
            </a:ln>
          </p:spPr>
        </p:cxnSp>
        <p:cxnSp>
          <p:nvCxnSpPr>
            <p:cNvPr id="1270" name="Google Shape;1270;p136"/>
            <p:cNvCxnSpPr/>
            <p:nvPr/>
          </p:nvCxnSpPr>
          <p:spPr>
            <a:xfrm>
              <a:off x="9653242" y="5509203"/>
              <a:ext cx="1588" cy="149225"/>
            </a:xfrm>
            <a:prstGeom prst="straightConnector1">
              <a:avLst/>
            </a:prstGeom>
            <a:noFill/>
            <a:ln cap="sq" cmpd="sng" w="12700">
              <a:solidFill>
                <a:schemeClr val="dk1"/>
              </a:solidFill>
              <a:prstDash val="solid"/>
              <a:round/>
              <a:headEnd len="med" w="med" type="none"/>
              <a:tailEnd len="med" w="med" type="none"/>
            </a:ln>
          </p:spPr>
        </p:cxnSp>
        <p:sp>
          <p:nvSpPr>
            <p:cNvPr id="1271" name="Google Shape;1271;p136"/>
            <p:cNvSpPr/>
            <p:nvPr/>
          </p:nvSpPr>
          <p:spPr>
            <a:xfrm>
              <a:off x="9653242" y="5321878"/>
              <a:ext cx="74613" cy="74613"/>
            </a:xfrm>
            <a:custGeom>
              <a:rect b="b" l="l" r="r" t="t"/>
              <a:pathLst>
                <a:path extrusionOk="0" h="207" w="206">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cap="sq"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cxnSp>
          <p:nvCxnSpPr>
            <p:cNvPr id="1272" name="Google Shape;1272;p136"/>
            <p:cNvCxnSpPr/>
            <p:nvPr/>
          </p:nvCxnSpPr>
          <p:spPr>
            <a:xfrm>
              <a:off x="8834092" y="5210753"/>
              <a:ext cx="1712913" cy="1588"/>
            </a:xfrm>
            <a:prstGeom prst="straightConnector1">
              <a:avLst/>
            </a:prstGeom>
            <a:noFill/>
            <a:ln cap="sq" cmpd="sng" w="12700">
              <a:solidFill>
                <a:schemeClr val="dk1"/>
              </a:solidFill>
              <a:prstDash val="solid"/>
              <a:round/>
              <a:headEnd len="med" w="med" type="none"/>
              <a:tailEnd len="med" w="med" type="none"/>
            </a:ln>
          </p:spPr>
        </p:cxnSp>
        <p:sp>
          <p:nvSpPr>
            <p:cNvPr id="1273" name="Google Shape;1273;p136"/>
            <p:cNvSpPr/>
            <p:nvPr/>
          </p:nvSpPr>
          <p:spPr>
            <a:xfrm>
              <a:off x="9019830" y="4316991"/>
              <a:ext cx="746125" cy="746125"/>
            </a:xfrm>
            <a:custGeom>
              <a:rect b="b" l="l" r="r" t="t"/>
              <a:pathLst>
                <a:path extrusionOk="0" h="2072" w="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cap="sq"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274" name="Google Shape;1274;p136"/>
            <p:cNvSpPr/>
            <p:nvPr/>
          </p:nvSpPr>
          <p:spPr>
            <a:xfrm>
              <a:off x="9392892" y="4382078"/>
              <a:ext cx="239713" cy="593725"/>
            </a:xfrm>
            <a:custGeom>
              <a:rect b="b" l="l" r="r" t="t"/>
              <a:pathLst>
                <a:path extrusionOk="0" h="1648" w="664">
                  <a:moveTo>
                    <a:pt x="584" y="0"/>
                  </a:moveTo>
                  <a:lnTo>
                    <a:pt x="0" y="854"/>
                  </a:lnTo>
                  <a:lnTo>
                    <a:pt x="663" y="1647"/>
                  </a:lnTo>
                </a:path>
              </a:pathLst>
            </a:custGeom>
            <a:noFill/>
            <a:ln cap="sq" cmpd="sng" w="12700">
              <a:solidFill>
                <a:schemeClr val="dk2"/>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cxnSp>
          <p:nvCxnSpPr>
            <p:cNvPr id="1275" name="Google Shape;1275;p136"/>
            <p:cNvCxnSpPr/>
            <p:nvPr/>
          </p:nvCxnSpPr>
          <p:spPr>
            <a:xfrm flipH="1">
              <a:off x="9018242" y="4690053"/>
              <a:ext cx="376238" cy="1588"/>
            </a:xfrm>
            <a:prstGeom prst="straightConnector1">
              <a:avLst/>
            </a:prstGeom>
            <a:noFill/>
            <a:ln cap="sq" cmpd="sng" w="12700">
              <a:solidFill>
                <a:schemeClr val="dk2"/>
              </a:solidFill>
              <a:prstDash val="solid"/>
              <a:round/>
              <a:headEnd len="med" w="med" type="none"/>
              <a:tailEnd len="med" w="med" type="none"/>
            </a:ln>
          </p:spPr>
        </p:cxnSp>
        <p:cxnSp>
          <p:nvCxnSpPr>
            <p:cNvPr id="1276" name="Google Shape;1276;p136"/>
            <p:cNvCxnSpPr/>
            <p:nvPr/>
          </p:nvCxnSpPr>
          <p:spPr>
            <a:xfrm>
              <a:off x="9913592" y="4391603"/>
              <a:ext cx="446088" cy="1588"/>
            </a:xfrm>
            <a:prstGeom prst="straightConnector1">
              <a:avLst/>
            </a:prstGeom>
            <a:noFill/>
            <a:ln cap="sq" cmpd="sng" w="12700">
              <a:solidFill>
                <a:schemeClr val="dk2"/>
              </a:solidFill>
              <a:prstDash val="solid"/>
              <a:round/>
              <a:headEnd len="med" w="med" type="none"/>
              <a:tailEnd len="med" w="med" type="none"/>
            </a:ln>
          </p:spPr>
        </p:cxnSp>
        <p:cxnSp>
          <p:nvCxnSpPr>
            <p:cNvPr id="1277" name="Google Shape;1277;p136"/>
            <p:cNvCxnSpPr/>
            <p:nvPr/>
          </p:nvCxnSpPr>
          <p:spPr>
            <a:xfrm flipH="1" rot="10800000">
              <a:off x="9913592" y="4612435"/>
              <a:ext cx="466787" cy="3007"/>
            </a:xfrm>
            <a:prstGeom prst="straightConnector1">
              <a:avLst/>
            </a:prstGeom>
            <a:noFill/>
            <a:ln cap="sq" cmpd="sng" w="12700">
              <a:solidFill>
                <a:schemeClr val="dk2"/>
              </a:solidFill>
              <a:prstDash val="solid"/>
              <a:round/>
              <a:headEnd len="med" w="med" type="none"/>
              <a:tailEnd len="med" w="med" type="none"/>
            </a:ln>
          </p:spPr>
        </p:cxnSp>
        <p:cxnSp>
          <p:nvCxnSpPr>
            <p:cNvPr id="1278" name="Google Shape;1278;p136"/>
            <p:cNvCxnSpPr/>
            <p:nvPr/>
          </p:nvCxnSpPr>
          <p:spPr>
            <a:xfrm>
              <a:off x="9913592" y="4837691"/>
              <a:ext cx="446088" cy="1587"/>
            </a:xfrm>
            <a:prstGeom prst="straightConnector1">
              <a:avLst/>
            </a:prstGeom>
            <a:noFill/>
            <a:ln cap="sq" cmpd="sng" w="12700">
              <a:solidFill>
                <a:schemeClr val="dk2"/>
              </a:solidFill>
              <a:prstDash val="solid"/>
              <a:round/>
              <a:headEnd len="med" w="med" type="none"/>
              <a:tailEnd len="med" w="med" type="none"/>
            </a:ln>
          </p:spPr>
        </p:cxnSp>
      </p:grpSp>
      <p:sp>
        <p:nvSpPr>
          <p:cNvPr id="1279" name="Google Shape;1279;p136"/>
          <p:cNvSpPr/>
          <p:nvPr/>
        </p:nvSpPr>
        <p:spPr>
          <a:xfrm>
            <a:off x="1029082" y="3106875"/>
            <a:ext cx="471885" cy="2388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FFFFFF"/>
              </a:solidFill>
              <a:latin typeface="Source Sans Pro"/>
              <a:ea typeface="Source Sans Pro"/>
              <a:cs typeface="Source Sans Pro"/>
              <a:sym typeface="Source Sans Pro"/>
            </a:endParaRPr>
          </a:p>
        </p:txBody>
      </p:sp>
      <p:grpSp>
        <p:nvGrpSpPr>
          <p:cNvPr id="1280" name="Google Shape;1280;p136"/>
          <p:cNvGrpSpPr/>
          <p:nvPr/>
        </p:nvGrpSpPr>
        <p:grpSpPr>
          <a:xfrm>
            <a:off x="1026957" y="3943993"/>
            <a:ext cx="476134" cy="467582"/>
            <a:chOff x="2549926" y="1227604"/>
            <a:chExt cx="5177116" cy="5084148"/>
          </a:xfrm>
        </p:grpSpPr>
        <p:sp>
          <p:nvSpPr>
            <p:cNvPr id="1281" name="Google Shape;1281;p136"/>
            <p:cNvSpPr/>
            <p:nvPr/>
          </p:nvSpPr>
          <p:spPr>
            <a:xfrm>
              <a:off x="2549926" y="1227604"/>
              <a:ext cx="4001268" cy="3614059"/>
            </a:xfrm>
            <a:custGeom>
              <a:rect b="b" l="l" r="r" t="t"/>
              <a:pathLst>
                <a:path extrusionOk="0" h="3614059" w="4001268">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cap="flat" cmpd="sng" w="12700">
              <a:solidFill>
                <a:schemeClr val="dk2"/>
              </a:solidFill>
              <a:prstDash val="solid"/>
              <a:miter lim="800000"/>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Calibri"/>
                <a:ea typeface="Calibri"/>
                <a:cs typeface="Calibri"/>
                <a:sym typeface="Calibri"/>
              </a:endParaRPr>
            </a:p>
          </p:txBody>
        </p:sp>
        <p:sp>
          <p:nvSpPr>
            <p:cNvPr id="1282" name="Google Shape;1282;p136"/>
            <p:cNvSpPr/>
            <p:nvPr/>
          </p:nvSpPr>
          <p:spPr>
            <a:xfrm>
              <a:off x="3364798" y="4227868"/>
              <a:ext cx="603787" cy="603789"/>
            </a:xfrm>
            <a:prstGeom prst="rect">
              <a:avLst/>
            </a:prstGeom>
            <a:noFill/>
            <a:ln cap="flat" cmpd="sng" w="12700">
              <a:solidFill>
                <a:schemeClr val="dk2"/>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Calibri"/>
                <a:ea typeface="Calibri"/>
                <a:cs typeface="Calibri"/>
                <a:sym typeface="Calibri"/>
              </a:endParaRPr>
            </a:p>
          </p:txBody>
        </p:sp>
        <p:sp>
          <p:nvSpPr>
            <p:cNvPr id="1283" name="Google Shape;1283;p136"/>
            <p:cNvSpPr/>
            <p:nvPr/>
          </p:nvSpPr>
          <p:spPr>
            <a:xfrm>
              <a:off x="3968585" y="4227868"/>
              <a:ext cx="603787" cy="603789"/>
            </a:xfrm>
            <a:prstGeom prst="rect">
              <a:avLst/>
            </a:prstGeom>
            <a:noFill/>
            <a:ln cap="flat" cmpd="sng" w="12700">
              <a:solidFill>
                <a:schemeClr val="dk2"/>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Calibri"/>
                <a:ea typeface="Calibri"/>
                <a:cs typeface="Calibri"/>
                <a:sym typeface="Calibri"/>
              </a:endParaRPr>
            </a:p>
          </p:txBody>
        </p:sp>
        <p:sp>
          <p:nvSpPr>
            <p:cNvPr id="1284" name="Google Shape;1284;p136"/>
            <p:cNvSpPr/>
            <p:nvPr/>
          </p:nvSpPr>
          <p:spPr>
            <a:xfrm>
              <a:off x="4572371" y="4227868"/>
              <a:ext cx="603787" cy="603789"/>
            </a:xfrm>
            <a:prstGeom prst="rect">
              <a:avLst/>
            </a:prstGeom>
            <a:noFill/>
            <a:ln cap="flat" cmpd="sng" w="12700">
              <a:solidFill>
                <a:schemeClr val="dk2"/>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Calibri"/>
                <a:ea typeface="Calibri"/>
                <a:cs typeface="Calibri"/>
                <a:sym typeface="Calibri"/>
              </a:endParaRPr>
            </a:p>
          </p:txBody>
        </p:sp>
        <p:sp>
          <p:nvSpPr>
            <p:cNvPr id="1285" name="Google Shape;1285;p136"/>
            <p:cNvSpPr/>
            <p:nvPr/>
          </p:nvSpPr>
          <p:spPr>
            <a:xfrm>
              <a:off x="3364798" y="3624080"/>
              <a:ext cx="603787" cy="603789"/>
            </a:xfrm>
            <a:prstGeom prst="rect">
              <a:avLst/>
            </a:prstGeom>
            <a:noFill/>
            <a:ln cap="flat" cmpd="sng" w="12700">
              <a:solidFill>
                <a:schemeClr val="dk2"/>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Calibri"/>
                <a:ea typeface="Calibri"/>
                <a:cs typeface="Calibri"/>
                <a:sym typeface="Calibri"/>
              </a:endParaRPr>
            </a:p>
          </p:txBody>
        </p:sp>
        <p:sp>
          <p:nvSpPr>
            <p:cNvPr id="1286" name="Google Shape;1286;p136"/>
            <p:cNvSpPr/>
            <p:nvPr/>
          </p:nvSpPr>
          <p:spPr>
            <a:xfrm>
              <a:off x="3968585" y="3624080"/>
              <a:ext cx="603787" cy="603789"/>
            </a:xfrm>
            <a:prstGeom prst="rect">
              <a:avLst/>
            </a:prstGeom>
            <a:noFill/>
            <a:ln cap="flat" cmpd="sng" w="12700">
              <a:solidFill>
                <a:schemeClr val="dk2"/>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Calibri"/>
                <a:ea typeface="Calibri"/>
                <a:cs typeface="Calibri"/>
                <a:sym typeface="Calibri"/>
              </a:endParaRPr>
            </a:p>
          </p:txBody>
        </p:sp>
        <p:sp>
          <p:nvSpPr>
            <p:cNvPr id="1287" name="Google Shape;1287;p136"/>
            <p:cNvSpPr/>
            <p:nvPr/>
          </p:nvSpPr>
          <p:spPr>
            <a:xfrm>
              <a:off x="3777367" y="3020291"/>
              <a:ext cx="603787" cy="603789"/>
            </a:xfrm>
            <a:prstGeom prst="rect">
              <a:avLst/>
            </a:prstGeom>
            <a:noFill/>
            <a:ln cap="flat" cmpd="sng" w="12700">
              <a:solidFill>
                <a:schemeClr val="dk2"/>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Calibri"/>
                <a:ea typeface="Calibri"/>
                <a:cs typeface="Calibri"/>
                <a:sym typeface="Calibri"/>
              </a:endParaRPr>
            </a:p>
          </p:txBody>
        </p:sp>
        <p:sp>
          <p:nvSpPr>
            <p:cNvPr id="1288" name="Google Shape;1288;p136"/>
            <p:cNvSpPr/>
            <p:nvPr/>
          </p:nvSpPr>
          <p:spPr>
            <a:xfrm>
              <a:off x="5335724" y="3170126"/>
              <a:ext cx="2391318" cy="3141626"/>
            </a:xfrm>
            <a:prstGeom prst="can">
              <a:avLst>
                <a:gd fmla="val 39530" name="adj"/>
              </a:avLst>
            </a:prstGeom>
            <a:solidFill>
              <a:schemeClr val="lt1"/>
            </a:solidFill>
            <a:ln cap="flat" cmpd="sng" w="12700">
              <a:solidFill>
                <a:schemeClr val="dk1"/>
              </a:solidFill>
              <a:prstDash val="solid"/>
              <a:round/>
              <a:headEnd len="sm" w="sm" type="none"/>
              <a:tailEnd len="sm" w="sm" type="none"/>
            </a:ln>
          </p:spPr>
          <p:txBody>
            <a:bodyPr anchorCtr="0" anchor="ctr" bIns="146300" lIns="0" spcFirstLastPara="1" rIns="0" wrap="square" tIns="146300">
              <a:noAutofit/>
            </a:bodyPr>
            <a:lstStyle/>
            <a:p>
              <a:pPr indent="0" lvl="0" marL="0" marR="0" rtl="0" algn="ctr">
                <a:lnSpc>
                  <a:spcPct val="90000"/>
                </a:lnSpc>
                <a:spcBef>
                  <a:spcPts val="0"/>
                </a:spcBef>
                <a:spcAft>
                  <a:spcPts val="0"/>
                </a:spcAft>
                <a:buClr>
                  <a:schemeClr val="lt1"/>
                </a:buClr>
                <a:buSzPts val="1800"/>
                <a:buFont typeface="Quattrocento Sans"/>
                <a:buNone/>
              </a:pPr>
              <a:r>
                <a:t/>
              </a:r>
              <a:endParaRPr b="0" i="0" sz="1800" u="none" cap="none" strike="noStrike">
                <a:solidFill>
                  <a:srgbClr val="162F33"/>
                </a:solidFill>
                <a:latin typeface="Calibri"/>
                <a:ea typeface="Calibri"/>
                <a:cs typeface="Calibri"/>
                <a:sym typeface="Calibri"/>
              </a:endParaRPr>
            </a:p>
          </p:txBody>
        </p:sp>
      </p:grpSp>
      <p:grpSp>
        <p:nvGrpSpPr>
          <p:cNvPr id="1289" name="Google Shape;1289;p136"/>
          <p:cNvGrpSpPr/>
          <p:nvPr/>
        </p:nvGrpSpPr>
        <p:grpSpPr>
          <a:xfrm>
            <a:off x="1057440" y="5042294"/>
            <a:ext cx="415168" cy="307754"/>
            <a:chOff x="-2575175" y="-1203589"/>
            <a:chExt cx="3082009" cy="2284626"/>
          </a:xfrm>
        </p:grpSpPr>
        <p:sp>
          <p:nvSpPr>
            <p:cNvPr id="1290" name="Google Shape;1290;p136"/>
            <p:cNvSpPr/>
            <p:nvPr/>
          </p:nvSpPr>
          <p:spPr>
            <a:xfrm>
              <a:off x="-2542326" y="188088"/>
              <a:ext cx="462894" cy="621180"/>
            </a:xfrm>
            <a:custGeom>
              <a:rect b="b" l="l" r="r" t="t"/>
              <a:pathLst>
                <a:path extrusionOk="0" h="3120" w="2335">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Quattrocento Sans"/>
                <a:buNone/>
              </a:pPr>
              <a:r>
                <a:t/>
              </a:r>
              <a:endParaRPr b="0" i="0" sz="2400" u="none" cap="none" strike="noStrike">
                <a:solidFill>
                  <a:srgbClr val="000000"/>
                </a:solidFill>
                <a:latin typeface="Calibri"/>
                <a:ea typeface="Calibri"/>
                <a:cs typeface="Calibri"/>
                <a:sym typeface="Calibri"/>
              </a:endParaRPr>
            </a:p>
          </p:txBody>
        </p:sp>
        <p:sp>
          <p:nvSpPr>
            <p:cNvPr id="1291" name="Google Shape;1291;p136"/>
            <p:cNvSpPr/>
            <p:nvPr/>
          </p:nvSpPr>
          <p:spPr>
            <a:xfrm>
              <a:off x="-986393" y="340397"/>
              <a:ext cx="477830" cy="651045"/>
            </a:xfrm>
            <a:custGeom>
              <a:rect b="b" l="l" r="r" t="t"/>
              <a:pathLst>
                <a:path extrusionOk="0" h="3283" w="240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Quattrocento Sans"/>
                <a:buNone/>
              </a:pPr>
              <a:r>
                <a:t/>
              </a:r>
              <a:endParaRPr b="0" i="0" sz="2400" u="none" cap="none" strike="noStrike">
                <a:solidFill>
                  <a:srgbClr val="000000"/>
                </a:solidFill>
                <a:latin typeface="Calibri"/>
                <a:ea typeface="Calibri"/>
                <a:cs typeface="Calibri"/>
                <a:sym typeface="Calibri"/>
              </a:endParaRPr>
            </a:p>
          </p:txBody>
        </p:sp>
        <p:sp>
          <p:nvSpPr>
            <p:cNvPr id="1292" name="Google Shape;1292;p136"/>
            <p:cNvSpPr/>
            <p:nvPr/>
          </p:nvSpPr>
          <p:spPr>
            <a:xfrm>
              <a:off x="-2575175" y="-1203589"/>
              <a:ext cx="3082009" cy="2284626"/>
            </a:xfrm>
            <a:custGeom>
              <a:rect b="b" l="l" r="r" t="t"/>
              <a:pathLst>
                <a:path extrusionOk="0" h="11467" w="15471">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Quattrocento Sans"/>
                <a:buNone/>
              </a:pPr>
              <a:r>
                <a:t/>
              </a:r>
              <a:endParaRPr b="0" i="0" sz="2400" u="none" cap="none" strike="noStrike">
                <a:solidFill>
                  <a:srgbClr val="000000"/>
                </a:solidFill>
                <a:latin typeface="Calibri"/>
                <a:ea typeface="Calibri"/>
                <a:cs typeface="Calibri"/>
                <a:sym typeface="Calibri"/>
              </a:endParaRPr>
            </a:p>
          </p:txBody>
        </p:sp>
        <p:sp>
          <p:nvSpPr>
            <p:cNvPr id="1293" name="Google Shape;1293;p136"/>
            <p:cNvSpPr/>
            <p:nvPr/>
          </p:nvSpPr>
          <p:spPr>
            <a:xfrm>
              <a:off x="-1422421" y="-770559"/>
              <a:ext cx="415116" cy="424070"/>
            </a:xfrm>
            <a:custGeom>
              <a:rect b="b" l="l" r="r" t="t"/>
              <a:pathLst>
                <a:path extrusionOk="0" h="2119" w="2090">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Quattrocento Sans"/>
                <a:buNone/>
              </a:pPr>
              <a:r>
                <a:t/>
              </a:r>
              <a:endParaRPr b="0" i="0" sz="2400" u="none" cap="none" strike="noStrike">
                <a:solidFill>
                  <a:srgbClr val="000000"/>
                </a:solidFill>
                <a:latin typeface="Calibri"/>
                <a:ea typeface="Calibri"/>
                <a:cs typeface="Calibri"/>
                <a:sym typeface="Calibri"/>
              </a:endParaRPr>
            </a:p>
          </p:txBody>
        </p:sp>
      </p:grpSp>
      <p:grpSp>
        <p:nvGrpSpPr>
          <p:cNvPr id="1294" name="Google Shape;1294;p136"/>
          <p:cNvGrpSpPr/>
          <p:nvPr/>
        </p:nvGrpSpPr>
        <p:grpSpPr>
          <a:xfrm>
            <a:off x="10651930" y="2933595"/>
            <a:ext cx="496622" cy="378062"/>
            <a:chOff x="2502877" y="2643553"/>
            <a:chExt cx="3651737" cy="2779942"/>
          </a:xfrm>
        </p:grpSpPr>
        <p:cxnSp>
          <p:nvCxnSpPr>
            <p:cNvPr id="1295" name="Google Shape;1295;p136"/>
            <p:cNvCxnSpPr/>
            <p:nvPr/>
          </p:nvCxnSpPr>
          <p:spPr>
            <a:xfrm>
              <a:off x="3303655" y="4505747"/>
              <a:ext cx="0" cy="917748"/>
            </a:xfrm>
            <a:prstGeom prst="straightConnector1">
              <a:avLst/>
            </a:prstGeom>
            <a:noFill/>
            <a:ln cap="rnd" cmpd="sng" w="12700">
              <a:solidFill>
                <a:schemeClr val="dk1"/>
              </a:solidFill>
              <a:prstDash val="solid"/>
              <a:round/>
              <a:headEnd len="sm" w="sm" type="none"/>
              <a:tailEnd len="sm" w="sm" type="none"/>
            </a:ln>
          </p:spPr>
        </p:cxnSp>
        <p:cxnSp>
          <p:nvCxnSpPr>
            <p:cNvPr id="1296" name="Google Shape;1296;p136"/>
            <p:cNvCxnSpPr/>
            <p:nvPr/>
          </p:nvCxnSpPr>
          <p:spPr>
            <a:xfrm>
              <a:off x="3983069" y="3734649"/>
              <a:ext cx="0" cy="1688846"/>
            </a:xfrm>
            <a:prstGeom prst="straightConnector1">
              <a:avLst/>
            </a:prstGeom>
            <a:noFill/>
            <a:ln cap="rnd" cmpd="sng" w="12700">
              <a:solidFill>
                <a:schemeClr val="dk1"/>
              </a:solidFill>
              <a:prstDash val="solid"/>
              <a:round/>
              <a:headEnd len="sm" w="sm" type="none"/>
              <a:tailEnd len="sm" w="sm" type="none"/>
            </a:ln>
          </p:spPr>
        </p:cxnSp>
        <p:cxnSp>
          <p:nvCxnSpPr>
            <p:cNvPr id="1297" name="Google Shape;1297;p136"/>
            <p:cNvCxnSpPr/>
            <p:nvPr/>
          </p:nvCxnSpPr>
          <p:spPr>
            <a:xfrm>
              <a:off x="4662482" y="4051603"/>
              <a:ext cx="0" cy="1371892"/>
            </a:xfrm>
            <a:prstGeom prst="straightConnector1">
              <a:avLst/>
            </a:prstGeom>
            <a:noFill/>
            <a:ln cap="rnd" cmpd="sng" w="12700">
              <a:solidFill>
                <a:schemeClr val="dk1"/>
              </a:solidFill>
              <a:prstDash val="solid"/>
              <a:round/>
              <a:headEnd len="sm" w="sm" type="none"/>
              <a:tailEnd len="sm" w="sm" type="none"/>
            </a:ln>
          </p:spPr>
        </p:cxnSp>
        <p:cxnSp>
          <p:nvCxnSpPr>
            <p:cNvPr id="1298" name="Google Shape;1298;p136"/>
            <p:cNvCxnSpPr/>
            <p:nvPr/>
          </p:nvCxnSpPr>
          <p:spPr>
            <a:xfrm>
              <a:off x="5330632" y="3185667"/>
              <a:ext cx="0" cy="2237828"/>
            </a:xfrm>
            <a:prstGeom prst="straightConnector1">
              <a:avLst/>
            </a:prstGeom>
            <a:noFill/>
            <a:ln cap="rnd" cmpd="sng" w="12700">
              <a:solidFill>
                <a:schemeClr val="dk1"/>
              </a:solidFill>
              <a:prstDash val="solid"/>
              <a:round/>
              <a:headEnd len="sm" w="sm" type="none"/>
              <a:tailEnd len="sm" w="sm" type="none"/>
            </a:ln>
          </p:spPr>
        </p:cxnSp>
        <p:sp>
          <p:nvSpPr>
            <p:cNvPr id="1299" name="Google Shape;1299;p136"/>
            <p:cNvSpPr/>
            <p:nvPr/>
          </p:nvSpPr>
          <p:spPr>
            <a:xfrm>
              <a:off x="2502877" y="2643553"/>
              <a:ext cx="3651737" cy="2288931"/>
            </a:xfrm>
            <a:custGeom>
              <a:rect b="b" l="l" r="r" t="t"/>
              <a:pathLst>
                <a:path extrusionOk="0" h="2288931" w="3651737">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cap="flat" cmpd="sng" w="12700">
              <a:solidFill>
                <a:schemeClr val="dk2"/>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Calibri"/>
                <a:ea typeface="Calibri"/>
                <a:cs typeface="Calibri"/>
                <a:sym typeface="Calibri"/>
              </a:endParaRPr>
            </a:p>
          </p:txBody>
        </p:sp>
      </p:grpSp>
      <p:sp>
        <p:nvSpPr>
          <p:cNvPr id="1300" name="Google Shape;1300;p136"/>
          <p:cNvSpPr/>
          <p:nvPr/>
        </p:nvSpPr>
        <p:spPr>
          <a:xfrm>
            <a:off x="2837398" y="1730364"/>
            <a:ext cx="6350000" cy="1260599"/>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grpSp>
        <p:nvGrpSpPr>
          <p:cNvPr id="1301" name="Google Shape;1301;p136"/>
          <p:cNvGrpSpPr/>
          <p:nvPr/>
        </p:nvGrpSpPr>
        <p:grpSpPr>
          <a:xfrm rot="-5400000">
            <a:off x="7816827" y="3613268"/>
            <a:ext cx="3901792" cy="467102"/>
            <a:chOff x="3487387" y="4548246"/>
            <a:chExt cx="5217226" cy="653146"/>
          </a:xfrm>
        </p:grpSpPr>
        <p:sp>
          <p:nvSpPr>
            <p:cNvPr id="1302" name="Google Shape;1302;p136"/>
            <p:cNvSpPr/>
            <p:nvPr/>
          </p:nvSpPr>
          <p:spPr>
            <a:xfrm rot="10800000">
              <a:off x="3487387" y="4548246"/>
              <a:ext cx="5217226" cy="296885"/>
            </a:xfrm>
            <a:custGeom>
              <a:rect b="b" l="l" r="r" t="t"/>
              <a:pathLst>
                <a:path extrusionOk="0" h="368135" w="9096498">
                  <a:moveTo>
                    <a:pt x="0" y="356260"/>
                  </a:moveTo>
                  <a:lnTo>
                    <a:pt x="0" y="0"/>
                  </a:lnTo>
                  <a:lnTo>
                    <a:pt x="9096498" y="0"/>
                  </a:lnTo>
                  <a:lnTo>
                    <a:pt x="9096498" y="368135"/>
                  </a:lnTo>
                </a:path>
              </a:pathLst>
            </a:custGeom>
            <a:noFill/>
            <a:ln cap="flat" cmpd="sng" w="10775">
              <a:solidFill>
                <a:schemeClr val="dk2"/>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FFFFFF"/>
                </a:solidFill>
                <a:latin typeface="Calibri"/>
                <a:ea typeface="Calibri"/>
                <a:cs typeface="Calibri"/>
                <a:sym typeface="Calibri"/>
              </a:endParaRPr>
            </a:p>
          </p:txBody>
        </p:sp>
        <p:sp>
          <p:nvSpPr>
            <p:cNvPr id="1303" name="Google Shape;1303;p136"/>
            <p:cNvSpPr/>
            <p:nvPr/>
          </p:nvSpPr>
          <p:spPr>
            <a:xfrm flipH="1">
              <a:off x="6057373" y="4845131"/>
              <a:ext cx="45719" cy="356261"/>
            </a:xfrm>
            <a:custGeom>
              <a:rect b="b" l="l" r="r" t="t"/>
              <a:pathLst>
                <a:path extrusionOk="0" h="475013" w="120000">
                  <a:moveTo>
                    <a:pt x="0" y="0"/>
                  </a:moveTo>
                  <a:lnTo>
                    <a:pt x="0" y="475013"/>
                  </a:lnTo>
                </a:path>
              </a:pathLst>
            </a:custGeom>
            <a:noFill/>
            <a:ln cap="flat" cmpd="sng" w="10775">
              <a:solidFill>
                <a:schemeClr val="dk2"/>
              </a:solidFill>
              <a:prstDash val="dash"/>
              <a:round/>
              <a:headEnd len="sm" w="sm" type="none"/>
              <a:tailEnd len="med" w="med" type="triangl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FFFFFF"/>
                </a:solidFill>
                <a:latin typeface="Calibri"/>
                <a:ea typeface="Calibri"/>
                <a:cs typeface="Calibri"/>
                <a:sym typeface="Calibri"/>
              </a:endParaRPr>
            </a:p>
          </p:txBody>
        </p:sp>
      </p:grpSp>
      <p:pic>
        <p:nvPicPr>
          <p:cNvPr id="1304" name="Google Shape;1304;p136"/>
          <p:cNvPicPr preferRelativeResize="0"/>
          <p:nvPr/>
        </p:nvPicPr>
        <p:blipFill rotWithShape="1">
          <a:blip r:embed="rId3">
            <a:alphaModFix/>
          </a:blip>
          <a:srcRect b="0" l="0" r="0" t="0"/>
          <a:stretch/>
        </p:blipFill>
        <p:spPr>
          <a:xfrm>
            <a:off x="4997985" y="4946317"/>
            <a:ext cx="800100" cy="418494"/>
          </a:xfrm>
          <a:prstGeom prst="rect">
            <a:avLst/>
          </a:prstGeom>
          <a:noFill/>
          <a:ln>
            <a:noFill/>
          </a:ln>
        </p:spPr>
      </p:pic>
      <p:grpSp>
        <p:nvGrpSpPr>
          <p:cNvPr id="1305" name="Google Shape;1305;p136"/>
          <p:cNvGrpSpPr/>
          <p:nvPr/>
        </p:nvGrpSpPr>
        <p:grpSpPr>
          <a:xfrm rot="-5400000">
            <a:off x="308610" y="3511904"/>
            <a:ext cx="3947815" cy="467102"/>
            <a:chOff x="3487387" y="4548246"/>
            <a:chExt cx="5217226" cy="653146"/>
          </a:xfrm>
        </p:grpSpPr>
        <p:sp>
          <p:nvSpPr>
            <p:cNvPr id="1306" name="Google Shape;1306;p136"/>
            <p:cNvSpPr/>
            <p:nvPr/>
          </p:nvSpPr>
          <p:spPr>
            <a:xfrm rot="10800000">
              <a:off x="3487387" y="4548246"/>
              <a:ext cx="5217226" cy="296885"/>
            </a:xfrm>
            <a:custGeom>
              <a:rect b="b" l="l" r="r" t="t"/>
              <a:pathLst>
                <a:path extrusionOk="0" h="368135" w="9096498">
                  <a:moveTo>
                    <a:pt x="0" y="356260"/>
                  </a:moveTo>
                  <a:lnTo>
                    <a:pt x="0" y="0"/>
                  </a:lnTo>
                  <a:lnTo>
                    <a:pt x="9096498" y="0"/>
                  </a:lnTo>
                  <a:lnTo>
                    <a:pt x="9096498" y="368135"/>
                  </a:lnTo>
                </a:path>
              </a:pathLst>
            </a:custGeom>
            <a:noFill/>
            <a:ln cap="flat" cmpd="sng" w="10775">
              <a:solidFill>
                <a:schemeClr val="dk2"/>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FFFFFF"/>
                </a:solidFill>
                <a:latin typeface="Calibri"/>
                <a:ea typeface="Calibri"/>
                <a:cs typeface="Calibri"/>
                <a:sym typeface="Calibri"/>
              </a:endParaRPr>
            </a:p>
          </p:txBody>
        </p:sp>
        <p:sp>
          <p:nvSpPr>
            <p:cNvPr id="1307" name="Google Shape;1307;p136"/>
            <p:cNvSpPr/>
            <p:nvPr/>
          </p:nvSpPr>
          <p:spPr>
            <a:xfrm flipH="1">
              <a:off x="6057373" y="4845131"/>
              <a:ext cx="45719" cy="356261"/>
            </a:xfrm>
            <a:custGeom>
              <a:rect b="b" l="l" r="r" t="t"/>
              <a:pathLst>
                <a:path extrusionOk="0" h="475013" w="120000">
                  <a:moveTo>
                    <a:pt x="0" y="0"/>
                  </a:moveTo>
                  <a:lnTo>
                    <a:pt x="0" y="475013"/>
                  </a:lnTo>
                </a:path>
              </a:pathLst>
            </a:custGeom>
            <a:noFill/>
            <a:ln cap="flat" cmpd="sng" w="10775">
              <a:solidFill>
                <a:schemeClr val="dk2"/>
              </a:solidFill>
              <a:prstDash val="dash"/>
              <a:round/>
              <a:headEnd len="sm" w="sm" type="none"/>
              <a:tailEnd len="med" w="med" type="triangl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FFFFFF"/>
                </a:solidFill>
                <a:latin typeface="Calibri"/>
                <a:ea typeface="Calibri"/>
                <a:cs typeface="Calibri"/>
                <a:sym typeface="Calibri"/>
              </a:endParaRPr>
            </a:p>
          </p:txBody>
        </p:sp>
      </p:grpSp>
      <p:grpSp>
        <p:nvGrpSpPr>
          <p:cNvPr id="1308" name="Google Shape;1308;p136"/>
          <p:cNvGrpSpPr/>
          <p:nvPr/>
        </p:nvGrpSpPr>
        <p:grpSpPr>
          <a:xfrm>
            <a:off x="802770" y="2948780"/>
            <a:ext cx="829640" cy="459762"/>
            <a:chOff x="603432" y="2974623"/>
            <a:chExt cx="829640" cy="459762"/>
          </a:xfrm>
        </p:grpSpPr>
        <p:sp>
          <p:nvSpPr>
            <p:cNvPr id="1309" name="Google Shape;1309;p136"/>
            <p:cNvSpPr/>
            <p:nvPr/>
          </p:nvSpPr>
          <p:spPr>
            <a:xfrm>
              <a:off x="603432" y="2974623"/>
              <a:ext cx="485330" cy="307364"/>
            </a:xfrm>
            <a:custGeom>
              <a:rect b="b" l="l" r="r" t="t"/>
              <a:pathLst>
                <a:path extrusionOk="0" h="545651" w="87839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lt1"/>
            </a:solidFill>
            <a:ln cap="flat" cmpd="sng" w="12700">
              <a:solidFill>
                <a:schemeClr val="dk1"/>
              </a:solidFill>
              <a:prstDash val="solid"/>
              <a:miter lim="800000"/>
              <a:headEnd len="sm" w="sm" type="none"/>
              <a:tailEnd len="sm" w="sm" type="none"/>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Clr>
                  <a:schemeClr val="lt1"/>
                </a:buClr>
                <a:buSzPts val="1800"/>
                <a:buFont typeface="Quattrocento Sans"/>
                <a:buNone/>
              </a:pPr>
              <a:r>
                <a:t/>
              </a:r>
              <a:endParaRPr b="1" i="0" sz="1800" u="none" cap="none" strike="noStrike">
                <a:solidFill>
                  <a:srgbClr val="505050"/>
                </a:solidFill>
                <a:latin typeface="Quattrocento Sans"/>
                <a:ea typeface="Quattrocento Sans"/>
                <a:cs typeface="Quattrocento Sans"/>
                <a:sym typeface="Quattrocento Sans"/>
              </a:endParaRPr>
            </a:p>
          </p:txBody>
        </p:sp>
        <p:sp>
          <p:nvSpPr>
            <p:cNvPr id="1310" name="Google Shape;1310;p136"/>
            <p:cNvSpPr/>
            <p:nvPr/>
          </p:nvSpPr>
          <p:spPr>
            <a:xfrm>
              <a:off x="799900" y="3033391"/>
              <a:ext cx="633172" cy="400994"/>
            </a:xfrm>
            <a:custGeom>
              <a:rect b="b" l="l" r="r" t="t"/>
              <a:pathLst>
                <a:path extrusionOk="0" h="545651" w="87839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lt1"/>
            </a:solidFill>
            <a:ln cap="flat" cmpd="sng" w="12700">
              <a:solidFill>
                <a:schemeClr val="dk2"/>
              </a:solidFill>
              <a:prstDash val="solid"/>
              <a:miter lim="800000"/>
              <a:headEnd len="sm" w="sm" type="none"/>
              <a:tailEnd len="sm" w="sm" type="none"/>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Clr>
                  <a:schemeClr val="lt1"/>
                </a:buClr>
                <a:buSzPts val="1800"/>
                <a:buFont typeface="Quattrocento Sans"/>
                <a:buNone/>
              </a:pPr>
              <a:r>
                <a:t/>
              </a:r>
              <a:endParaRPr b="1" i="0" sz="1800" u="none" cap="none" strike="noStrike">
                <a:solidFill>
                  <a:srgbClr val="505050"/>
                </a:solidFill>
                <a:latin typeface="Quattrocento Sans"/>
                <a:ea typeface="Quattrocento Sans"/>
                <a:cs typeface="Quattrocento Sans"/>
                <a:sym typeface="Quattrocento Sans"/>
              </a:endParaRPr>
            </a:p>
          </p:txBody>
        </p:sp>
      </p:grpSp>
      <p:sp>
        <p:nvSpPr>
          <p:cNvPr id="1311" name="Google Shape;1311;p136"/>
          <p:cNvSpPr txBox="1"/>
          <p:nvPr/>
        </p:nvSpPr>
        <p:spPr>
          <a:xfrm>
            <a:off x="10071086" y="5670351"/>
            <a:ext cx="1617947" cy="24622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05050"/>
              </a:buClr>
              <a:buSzPts val="1000"/>
              <a:buFont typeface="Quattrocento Sans"/>
              <a:buNone/>
            </a:pPr>
            <a:r>
              <a:rPr b="1" i="0" lang="en-US" sz="1000" u="none" cap="none" strike="noStrike">
                <a:solidFill>
                  <a:srgbClr val="505050"/>
                </a:solidFill>
                <a:latin typeface="Quattrocento Sans"/>
                <a:ea typeface="Quattrocento Sans"/>
                <a:cs typeface="Quattrocento Sans"/>
                <a:sym typeface="Quattrocento Sans"/>
              </a:rPr>
              <a:t>Data warehouses</a:t>
            </a:r>
            <a:endParaRPr/>
          </a:p>
        </p:txBody>
      </p:sp>
      <p:grpSp>
        <p:nvGrpSpPr>
          <p:cNvPr id="1312" name="Google Shape;1312;p136"/>
          <p:cNvGrpSpPr/>
          <p:nvPr/>
        </p:nvGrpSpPr>
        <p:grpSpPr>
          <a:xfrm>
            <a:off x="10641992" y="5204216"/>
            <a:ext cx="476134" cy="467582"/>
            <a:chOff x="2549926" y="1227604"/>
            <a:chExt cx="5177116" cy="5084148"/>
          </a:xfrm>
        </p:grpSpPr>
        <p:sp>
          <p:nvSpPr>
            <p:cNvPr id="1313" name="Google Shape;1313;p136"/>
            <p:cNvSpPr/>
            <p:nvPr/>
          </p:nvSpPr>
          <p:spPr>
            <a:xfrm>
              <a:off x="2549926" y="1227604"/>
              <a:ext cx="4001268" cy="3614059"/>
            </a:xfrm>
            <a:custGeom>
              <a:rect b="b" l="l" r="r" t="t"/>
              <a:pathLst>
                <a:path extrusionOk="0" h="3614059" w="4001268">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cap="flat" cmpd="sng" w="12700">
              <a:solidFill>
                <a:schemeClr val="dk2"/>
              </a:solidFill>
              <a:prstDash val="solid"/>
              <a:miter lim="800000"/>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Calibri"/>
                <a:ea typeface="Calibri"/>
                <a:cs typeface="Calibri"/>
                <a:sym typeface="Calibri"/>
              </a:endParaRPr>
            </a:p>
          </p:txBody>
        </p:sp>
        <p:sp>
          <p:nvSpPr>
            <p:cNvPr id="1314" name="Google Shape;1314;p136"/>
            <p:cNvSpPr/>
            <p:nvPr/>
          </p:nvSpPr>
          <p:spPr>
            <a:xfrm>
              <a:off x="3364798" y="4227868"/>
              <a:ext cx="603787" cy="603789"/>
            </a:xfrm>
            <a:prstGeom prst="rect">
              <a:avLst/>
            </a:prstGeom>
            <a:noFill/>
            <a:ln cap="flat" cmpd="sng" w="12700">
              <a:solidFill>
                <a:schemeClr val="dk2"/>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Calibri"/>
                <a:ea typeface="Calibri"/>
                <a:cs typeface="Calibri"/>
                <a:sym typeface="Calibri"/>
              </a:endParaRPr>
            </a:p>
          </p:txBody>
        </p:sp>
        <p:sp>
          <p:nvSpPr>
            <p:cNvPr id="1315" name="Google Shape;1315;p136"/>
            <p:cNvSpPr/>
            <p:nvPr/>
          </p:nvSpPr>
          <p:spPr>
            <a:xfrm>
              <a:off x="3968585" y="4227868"/>
              <a:ext cx="603787" cy="603789"/>
            </a:xfrm>
            <a:prstGeom prst="rect">
              <a:avLst/>
            </a:prstGeom>
            <a:noFill/>
            <a:ln cap="flat" cmpd="sng" w="12700">
              <a:solidFill>
                <a:schemeClr val="dk2"/>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Calibri"/>
                <a:ea typeface="Calibri"/>
                <a:cs typeface="Calibri"/>
                <a:sym typeface="Calibri"/>
              </a:endParaRPr>
            </a:p>
          </p:txBody>
        </p:sp>
        <p:sp>
          <p:nvSpPr>
            <p:cNvPr id="1316" name="Google Shape;1316;p136"/>
            <p:cNvSpPr/>
            <p:nvPr/>
          </p:nvSpPr>
          <p:spPr>
            <a:xfrm>
              <a:off x="4572371" y="4227868"/>
              <a:ext cx="603787" cy="603789"/>
            </a:xfrm>
            <a:prstGeom prst="rect">
              <a:avLst/>
            </a:prstGeom>
            <a:noFill/>
            <a:ln cap="flat" cmpd="sng" w="12700">
              <a:solidFill>
                <a:schemeClr val="dk2"/>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Calibri"/>
                <a:ea typeface="Calibri"/>
                <a:cs typeface="Calibri"/>
                <a:sym typeface="Calibri"/>
              </a:endParaRPr>
            </a:p>
          </p:txBody>
        </p:sp>
        <p:sp>
          <p:nvSpPr>
            <p:cNvPr id="1317" name="Google Shape;1317;p136"/>
            <p:cNvSpPr/>
            <p:nvPr/>
          </p:nvSpPr>
          <p:spPr>
            <a:xfrm>
              <a:off x="3364798" y="3624080"/>
              <a:ext cx="603787" cy="603789"/>
            </a:xfrm>
            <a:prstGeom prst="rect">
              <a:avLst/>
            </a:prstGeom>
            <a:noFill/>
            <a:ln cap="flat" cmpd="sng" w="12700">
              <a:solidFill>
                <a:schemeClr val="dk2"/>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Calibri"/>
                <a:ea typeface="Calibri"/>
                <a:cs typeface="Calibri"/>
                <a:sym typeface="Calibri"/>
              </a:endParaRPr>
            </a:p>
          </p:txBody>
        </p:sp>
        <p:sp>
          <p:nvSpPr>
            <p:cNvPr id="1318" name="Google Shape;1318;p136"/>
            <p:cNvSpPr/>
            <p:nvPr/>
          </p:nvSpPr>
          <p:spPr>
            <a:xfrm>
              <a:off x="3968585" y="3624080"/>
              <a:ext cx="603787" cy="603789"/>
            </a:xfrm>
            <a:prstGeom prst="rect">
              <a:avLst/>
            </a:prstGeom>
            <a:noFill/>
            <a:ln cap="flat" cmpd="sng" w="12700">
              <a:solidFill>
                <a:schemeClr val="dk2"/>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Calibri"/>
                <a:ea typeface="Calibri"/>
                <a:cs typeface="Calibri"/>
                <a:sym typeface="Calibri"/>
              </a:endParaRPr>
            </a:p>
          </p:txBody>
        </p:sp>
        <p:sp>
          <p:nvSpPr>
            <p:cNvPr id="1319" name="Google Shape;1319;p136"/>
            <p:cNvSpPr/>
            <p:nvPr/>
          </p:nvSpPr>
          <p:spPr>
            <a:xfrm>
              <a:off x="3777367" y="3020291"/>
              <a:ext cx="603787" cy="603789"/>
            </a:xfrm>
            <a:prstGeom prst="rect">
              <a:avLst/>
            </a:prstGeom>
            <a:noFill/>
            <a:ln cap="flat" cmpd="sng" w="12700">
              <a:solidFill>
                <a:schemeClr val="dk2"/>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Calibri"/>
                <a:ea typeface="Calibri"/>
                <a:cs typeface="Calibri"/>
                <a:sym typeface="Calibri"/>
              </a:endParaRPr>
            </a:p>
          </p:txBody>
        </p:sp>
        <p:sp>
          <p:nvSpPr>
            <p:cNvPr id="1320" name="Google Shape;1320;p136"/>
            <p:cNvSpPr/>
            <p:nvPr/>
          </p:nvSpPr>
          <p:spPr>
            <a:xfrm>
              <a:off x="5335724" y="3170126"/>
              <a:ext cx="2391318" cy="3141626"/>
            </a:xfrm>
            <a:prstGeom prst="can">
              <a:avLst>
                <a:gd fmla="val 39530" name="adj"/>
              </a:avLst>
            </a:prstGeom>
            <a:solidFill>
              <a:schemeClr val="lt1"/>
            </a:solidFill>
            <a:ln cap="flat" cmpd="sng" w="12700">
              <a:solidFill>
                <a:schemeClr val="dk1"/>
              </a:solidFill>
              <a:prstDash val="solid"/>
              <a:round/>
              <a:headEnd len="sm" w="sm" type="none"/>
              <a:tailEnd len="sm" w="sm" type="none"/>
            </a:ln>
          </p:spPr>
          <p:txBody>
            <a:bodyPr anchorCtr="0" anchor="ctr" bIns="146300" lIns="0" spcFirstLastPara="1" rIns="0" wrap="square" tIns="146300">
              <a:noAutofit/>
            </a:bodyPr>
            <a:lstStyle/>
            <a:p>
              <a:pPr indent="0" lvl="0" marL="0" marR="0" rtl="0" algn="ctr">
                <a:lnSpc>
                  <a:spcPct val="90000"/>
                </a:lnSpc>
                <a:spcBef>
                  <a:spcPts val="0"/>
                </a:spcBef>
                <a:spcAft>
                  <a:spcPts val="0"/>
                </a:spcAft>
                <a:buClr>
                  <a:schemeClr val="lt1"/>
                </a:buClr>
                <a:buSzPts val="1800"/>
                <a:buFont typeface="Quattrocento Sans"/>
                <a:buNone/>
              </a:pPr>
              <a:r>
                <a:t/>
              </a:r>
              <a:endParaRPr b="0" i="0" sz="1800" u="none" cap="none" strike="noStrike">
                <a:solidFill>
                  <a:srgbClr val="162F33"/>
                </a:solidFill>
                <a:latin typeface="Calibri"/>
                <a:ea typeface="Calibri"/>
                <a:cs typeface="Calibri"/>
                <a:sym typeface="Calibri"/>
              </a:endParaRPr>
            </a:p>
          </p:txBody>
        </p:sp>
      </p:grpSp>
      <p:sp>
        <p:nvSpPr>
          <p:cNvPr id="1321" name="Google Shape;1321;p136"/>
          <p:cNvSpPr txBox="1"/>
          <p:nvPr/>
        </p:nvSpPr>
        <p:spPr>
          <a:xfrm>
            <a:off x="2776727" y="1352197"/>
            <a:ext cx="1667957"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Azure Databricks</a:t>
            </a:r>
            <a:endParaRPr/>
          </a:p>
        </p:txBody>
      </p:sp>
      <p:sp>
        <p:nvSpPr>
          <p:cNvPr id="1322" name="Google Shape;1322;p136"/>
          <p:cNvSpPr/>
          <p:nvPr/>
        </p:nvSpPr>
        <p:spPr>
          <a:xfrm>
            <a:off x="396205" y="1198585"/>
            <a:ext cx="11408940" cy="4949666"/>
          </a:xfrm>
          <a:prstGeom prst="rect">
            <a:avLst/>
          </a:prstGeom>
          <a:no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323" name="Google Shape;1323;p136"/>
          <p:cNvSpPr txBox="1"/>
          <p:nvPr/>
        </p:nvSpPr>
        <p:spPr>
          <a:xfrm>
            <a:off x="563944" y="6286039"/>
            <a:ext cx="2136932" cy="33855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05050"/>
              </a:buClr>
              <a:buSzPts val="1600"/>
              <a:buFont typeface="Quattrocento Sans"/>
              <a:buNone/>
            </a:pPr>
            <a:r>
              <a:rPr b="1" i="0" lang="en-US" sz="1600" u="none" cap="none" strike="noStrike">
                <a:solidFill>
                  <a:srgbClr val="505050"/>
                </a:solidFill>
                <a:latin typeface="Calibri"/>
                <a:ea typeface="Calibri"/>
                <a:cs typeface="Calibri"/>
                <a:sym typeface="Calibri"/>
              </a:rPr>
              <a:t>Enhance Productivity</a:t>
            </a:r>
            <a:endParaRPr sz="1600">
              <a:latin typeface="Calibri"/>
              <a:ea typeface="Calibri"/>
              <a:cs typeface="Calibri"/>
              <a:sym typeface="Calibri"/>
            </a:endParaRPr>
          </a:p>
        </p:txBody>
      </p:sp>
      <p:sp>
        <p:nvSpPr>
          <p:cNvPr id="1324" name="Google Shape;1324;p136"/>
          <p:cNvSpPr/>
          <p:nvPr/>
        </p:nvSpPr>
        <p:spPr>
          <a:xfrm>
            <a:off x="2879892" y="3138102"/>
            <a:ext cx="3644480"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78D6"/>
              </a:buClr>
              <a:buSzPts val="1400"/>
              <a:buFont typeface="Quattrocento Sans"/>
              <a:buNone/>
            </a:pPr>
            <a:r>
              <a:rPr b="1" i="0" lang="en-US" sz="1400" u="none" cap="none" strike="noStrike">
                <a:solidFill>
                  <a:srgbClr val="0078D6"/>
                </a:solidFill>
                <a:latin typeface="Calibri"/>
                <a:ea typeface="Calibri"/>
                <a:cs typeface="Calibri"/>
                <a:sym typeface="Calibri"/>
              </a:rPr>
              <a:t>Deploy Production Jobs &amp; Workflows </a:t>
            </a:r>
            <a:endParaRPr>
              <a:latin typeface="Calibri"/>
              <a:ea typeface="Calibri"/>
              <a:cs typeface="Calibri"/>
              <a:sym typeface="Calibri"/>
            </a:endParaRPr>
          </a:p>
        </p:txBody>
      </p:sp>
      <p:sp>
        <p:nvSpPr>
          <p:cNvPr id="1325" name="Google Shape;1325;p136"/>
          <p:cNvSpPr/>
          <p:nvPr/>
        </p:nvSpPr>
        <p:spPr>
          <a:xfrm>
            <a:off x="4691276" y="5492128"/>
            <a:ext cx="1245010" cy="24622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05050"/>
              </a:buClr>
              <a:buSzPts val="1000"/>
              <a:buFont typeface="Quattrocento Sans"/>
              <a:buNone/>
            </a:pPr>
            <a:r>
              <a:rPr b="1" i="0" lang="en-US" sz="1000" u="none" cap="none" strike="noStrike">
                <a:solidFill>
                  <a:srgbClr val="505050"/>
                </a:solidFill>
                <a:latin typeface="Quattrocento Sans"/>
                <a:ea typeface="Quattrocento Sans"/>
                <a:cs typeface="Quattrocento Sans"/>
                <a:sym typeface="Quattrocento Sans"/>
              </a:rPr>
              <a:t>APACHE SPARK</a:t>
            </a:r>
            <a:endParaRPr/>
          </a:p>
        </p:txBody>
      </p:sp>
      <p:sp>
        <p:nvSpPr>
          <p:cNvPr id="1326" name="Google Shape;1326;p136"/>
          <p:cNvSpPr/>
          <p:nvPr/>
        </p:nvSpPr>
        <p:spPr>
          <a:xfrm>
            <a:off x="2961569" y="4156531"/>
            <a:ext cx="1609608" cy="24622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05050"/>
              </a:buClr>
              <a:buSzPts val="1000"/>
              <a:buFont typeface="Quattrocento Sans"/>
              <a:buNone/>
            </a:pPr>
            <a:r>
              <a:rPr b="1" i="0" lang="en-US" sz="1000" u="none" cap="none" strike="noStrike">
                <a:solidFill>
                  <a:srgbClr val="505050"/>
                </a:solidFill>
                <a:latin typeface="Quattrocento Sans"/>
                <a:ea typeface="Quattrocento Sans"/>
                <a:cs typeface="Quattrocento Sans"/>
                <a:sym typeface="Quattrocento Sans"/>
              </a:rPr>
              <a:t>MULTI-STAGE PIPELINES</a:t>
            </a:r>
            <a:endParaRPr/>
          </a:p>
        </p:txBody>
      </p:sp>
      <p:sp>
        <p:nvSpPr>
          <p:cNvPr id="1327" name="Google Shape;1327;p136"/>
          <p:cNvSpPr/>
          <p:nvPr/>
        </p:nvSpPr>
        <p:spPr>
          <a:xfrm>
            <a:off x="3179446" y="2629547"/>
            <a:ext cx="1173978" cy="24622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05050"/>
              </a:buClr>
              <a:buSzPts val="1000"/>
              <a:buFont typeface="Quattrocento Sans"/>
              <a:buNone/>
            </a:pPr>
            <a:r>
              <a:rPr b="1" i="0" lang="en-US" sz="1000" u="none" cap="none" strike="noStrike">
                <a:solidFill>
                  <a:srgbClr val="505050"/>
                </a:solidFill>
                <a:latin typeface="Quattrocento Sans"/>
                <a:ea typeface="Quattrocento Sans"/>
                <a:cs typeface="Quattrocento Sans"/>
                <a:sym typeface="Quattrocento Sans"/>
              </a:rPr>
              <a:t>DATA ENGINEER</a:t>
            </a:r>
            <a:endParaRPr/>
          </a:p>
        </p:txBody>
      </p:sp>
      <p:grpSp>
        <p:nvGrpSpPr>
          <p:cNvPr id="1328" name="Google Shape;1328;p136"/>
          <p:cNvGrpSpPr/>
          <p:nvPr/>
        </p:nvGrpSpPr>
        <p:grpSpPr>
          <a:xfrm>
            <a:off x="3575726" y="2228197"/>
            <a:ext cx="509188" cy="399948"/>
            <a:chOff x="8339328" y="268334"/>
            <a:chExt cx="780544" cy="613088"/>
          </a:xfrm>
        </p:grpSpPr>
        <p:sp>
          <p:nvSpPr>
            <p:cNvPr id="1329" name="Google Shape;1329;p136"/>
            <p:cNvSpPr/>
            <p:nvPr/>
          </p:nvSpPr>
          <p:spPr>
            <a:xfrm>
              <a:off x="8578117" y="268334"/>
              <a:ext cx="541755" cy="499762"/>
            </a:xfrm>
            <a:custGeom>
              <a:rect b="b" l="l" r="r" t="t"/>
              <a:pathLst>
                <a:path extrusionOk="0" h="328" w="356">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p:txBody>
        </p:sp>
        <p:sp>
          <p:nvSpPr>
            <p:cNvPr id="1330" name="Google Shape;1330;p136"/>
            <p:cNvSpPr/>
            <p:nvPr/>
          </p:nvSpPr>
          <p:spPr>
            <a:xfrm>
              <a:off x="8339328" y="303250"/>
              <a:ext cx="517467" cy="578172"/>
            </a:xfrm>
            <a:custGeom>
              <a:rect b="b" l="l" r="r" t="t"/>
              <a:pathLst>
                <a:path extrusionOk="0" h="275" w="246">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lt1"/>
            </a:solidFill>
            <a:ln cap="flat" cmpd="sng" w="1270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grpSp>
      <p:grpSp>
        <p:nvGrpSpPr>
          <p:cNvPr id="1331" name="Google Shape;1331;p136"/>
          <p:cNvGrpSpPr/>
          <p:nvPr/>
        </p:nvGrpSpPr>
        <p:grpSpPr>
          <a:xfrm>
            <a:off x="5707879" y="2284173"/>
            <a:ext cx="502921" cy="361358"/>
            <a:chOff x="10268712" y="1254226"/>
            <a:chExt cx="804673" cy="578172"/>
          </a:xfrm>
        </p:grpSpPr>
        <p:grpSp>
          <p:nvGrpSpPr>
            <p:cNvPr id="1332" name="Google Shape;1332;p136"/>
            <p:cNvGrpSpPr/>
            <p:nvPr/>
          </p:nvGrpSpPr>
          <p:grpSpPr>
            <a:xfrm>
              <a:off x="10607091" y="1257647"/>
              <a:ext cx="466294" cy="507929"/>
              <a:chOff x="3861" y="4291602"/>
              <a:chExt cx="112" cy="244433"/>
            </a:xfrm>
          </p:grpSpPr>
          <p:sp>
            <p:nvSpPr>
              <p:cNvPr id="1333" name="Google Shape;1333;p136"/>
              <p:cNvSpPr/>
              <p:nvPr/>
            </p:nvSpPr>
            <p:spPr>
              <a:xfrm>
                <a:off x="3861" y="4291602"/>
                <a:ext cx="112" cy="244433"/>
              </a:xfrm>
              <a:custGeom>
                <a:rect b="b" l="l" r="r" t="t"/>
                <a:pathLst>
                  <a:path extrusionOk="0" h="88" w="80">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cap="flat" cmpd="sng" w="12700">
                <a:solidFill>
                  <a:schemeClr val="dk2"/>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765"/>
                  <a:buFont typeface="Quattrocento Sans"/>
                  <a:buNone/>
                </a:pPr>
                <a:r>
                  <a:t/>
                </a:r>
                <a:endParaRPr b="0" i="0" sz="1765" u="none" cap="none" strike="noStrike">
                  <a:solidFill>
                    <a:srgbClr val="353535"/>
                  </a:solidFill>
                  <a:latin typeface="Quattrocento Sans"/>
                  <a:ea typeface="Quattrocento Sans"/>
                  <a:cs typeface="Quattrocento Sans"/>
                  <a:sym typeface="Quattrocento Sans"/>
                </a:endParaRPr>
              </a:p>
            </p:txBody>
          </p:sp>
          <p:cxnSp>
            <p:nvCxnSpPr>
              <p:cNvPr id="1334" name="Google Shape;1334;p136"/>
              <p:cNvCxnSpPr/>
              <p:nvPr/>
            </p:nvCxnSpPr>
            <p:spPr>
              <a:xfrm>
                <a:off x="3872" y="4469918"/>
                <a:ext cx="90" cy="0"/>
              </a:xfrm>
              <a:prstGeom prst="straightConnector1">
                <a:avLst/>
              </a:prstGeom>
              <a:noFill/>
              <a:ln cap="flat" cmpd="sng" w="12700">
                <a:solidFill>
                  <a:schemeClr val="dk2"/>
                </a:solidFill>
                <a:prstDash val="solid"/>
                <a:miter lim="800000"/>
                <a:headEnd len="med" w="med" type="none"/>
                <a:tailEnd len="med" w="med" type="none"/>
              </a:ln>
            </p:spPr>
          </p:cxnSp>
          <p:cxnSp>
            <p:nvCxnSpPr>
              <p:cNvPr id="1335" name="Google Shape;1335;p136"/>
              <p:cNvCxnSpPr/>
              <p:nvPr/>
            </p:nvCxnSpPr>
            <p:spPr>
              <a:xfrm>
                <a:off x="3923" y="4335680"/>
                <a:ext cx="16" cy="0"/>
              </a:xfrm>
              <a:prstGeom prst="straightConnector1">
                <a:avLst/>
              </a:prstGeom>
              <a:noFill/>
              <a:ln cap="flat" cmpd="sng" w="12700">
                <a:solidFill>
                  <a:schemeClr val="dk2"/>
                </a:solidFill>
                <a:prstDash val="solid"/>
                <a:miter lim="800000"/>
                <a:headEnd len="med" w="med" type="none"/>
                <a:tailEnd len="med" w="med" type="none"/>
              </a:ln>
            </p:spPr>
          </p:cxnSp>
          <p:cxnSp>
            <p:nvCxnSpPr>
              <p:cNvPr id="1336" name="Google Shape;1336;p136"/>
              <p:cNvCxnSpPr/>
              <p:nvPr/>
            </p:nvCxnSpPr>
            <p:spPr>
              <a:xfrm>
                <a:off x="3923" y="4379758"/>
                <a:ext cx="16" cy="0"/>
              </a:xfrm>
              <a:prstGeom prst="straightConnector1">
                <a:avLst/>
              </a:prstGeom>
              <a:noFill/>
              <a:ln cap="flat" cmpd="sng" w="12700">
                <a:solidFill>
                  <a:schemeClr val="dk2"/>
                </a:solidFill>
                <a:prstDash val="solid"/>
                <a:miter lim="800000"/>
                <a:headEnd len="med" w="med" type="none"/>
                <a:tailEnd len="med" w="med" type="none"/>
              </a:ln>
            </p:spPr>
          </p:cxnSp>
          <p:cxnSp>
            <p:nvCxnSpPr>
              <p:cNvPr id="1337" name="Google Shape;1337;p136"/>
              <p:cNvCxnSpPr/>
              <p:nvPr/>
            </p:nvCxnSpPr>
            <p:spPr>
              <a:xfrm>
                <a:off x="3923" y="4425840"/>
                <a:ext cx="28" cy="0"/>
              </a:xfrm>
              <a:prstGeom prst="straightConnector1">
                <a:avLst/>
              </a:prstGeom>
              <a:noFill/>
              <a:ln cap="flat" cmpd="sng" w="12700">
                <a:solidFill>
                  <a:schemeClr val="dk2"/>
                </a:solidFill>
                <a:prstDash val="solid"/>
                <a:miter lim="800000"/>
                <a:headEnd len="med" w="med" type="none"/>
                <a:tailEnd len="med" w="med" type="none"/>
              </a:ln>
            </p:spPr>
          </p:cxnSp>
          <p:cxnSp>
            <p:nvCxnSpPr>
              <p:cNvPr id="1338" name="Google Shape;1338;p136"/>
              <p:cNvCxnSpPr/>
              <p:nvPr/>
            </p:nvCxnSpPr>
            <p:spPr>
              <a:xfrm>
                <a:off x="3883" y="4291602"/>
                <a:ext cx="68" cy="0"/>
              </a:xfrm>
              <a:prstGeom prst="straightConnector1">
                <a:avLst/>
              </a:prstGeom>
              <a:noFill/>
              <a:ln cap="flat" cmpd="sng" w="12700">
                <a:solidFill>
                  <a:schemeClr val="dk2"/>
                </a:solidFill>
                <a:prstDash val="solid"/>
                <a:miter lim="800000"/>
                <a:headEnd len="med" w="med" type="none"/>
                <a:tailEnd len="med" w="med" type="none"/>
              </a:ln>
            </p:spPr>
          </p:cxnSp>
        </p:grpSp>
        <p:sp>
          <p:nvSpPr>
            <p:cNvPr id="1339" name="Google Shape;1339;p136"/>
            <p:cNvSpPr/>
            <p:nvPr/>
          </p:nvSpPr>
          <p:spPr>
            <a:xfrm>
              <a:off x="10268712" y="1254226"/>
              <a:ext cx="517467" cy="578172"/>
            </a:xfrm>
            <a:custGeom>
              <a:rect b="b" l="l" r="r" t="t"/>
              <a:pathLst>
                <a:path extrusionOk="0" h="275" w="246">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lt1"/>
            </a:solidFill>
            <a:ln cap="flat" cmpd="sng" w="1270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grpSp>
      <p:grpSp>
        <p:nvGrpSpPr>
          <p:cNvPr id="1340" name="Google Shape;1340;p136"/>
          <p:cNvGrpSpPr/>
          <p:nvPr/>
        </p:nvGrpSpPr>
        <p:grpSpPr>
          <a:xfrm>
            <a:off x="7978217" y="2234285"/>
            <a:ext cx="554668" cy="377171"/>
            <a:chOff x="9151662" y="1184065"/>
            <a:chExt cx="554668" cy="377171"/>
          </a:xfrm>
        </p:grpSpPr>
        <p:grpSp>
          <p:nvGrpSpPr>
            <p:cNvPr id="1341" name="Google Shape;1341;p136"/>
            <p:cNvGrpSpPr/>
            <p:nvPr/>
          </p:nvGrpSpPr>
          <p:grpSpPr>
            <a:xfrm>
              <a:off x="9396633" y="1190427"/>
              <a:ext cx="309697" cy="302323"/>
              <a:chOff x="1759" y="236"/>
              <a:chExt cx="252" cy="246"/>
            </a:xfrm>
          </p:grpSpPr>
          <p:sp>
            <p:nvSpPr>
              <p:cNvPr id="1342" name="Google Shape;1342;p136"/>
              <p:cNvSpPr/>
              <p:nvPr/>
            </p:nvSpPr>
            <p:spPr>
              <a:xfrm>
                <a:off x="1759" y="236"/>
                <a:ext cx="252" cy="246"/>
              </a:xfrm>
              <a:custGeom>
                <a:rect b="b" l="l" r="r" t="t"/>
                <a:pathLst>
                  <a:path extrusionOk="0" h="246" w="252">
                    <a:moveTo>
                      <a:pt x="0" y="0"/>
                    </a:moveTo>
                    <a:lnTo>
                      <a:pt x="0" y="246"/>
                    </a:lnTo>
                    <a:lnTo>
                      <a:pt x="252" y="246"/>
                    </a:lnTo>
                  </a:path>
                </a:pathLst>
              </a:custGeom>
              <a:noFill/>
              <a:ln cap="flat" cmpd="sng" w="12700">
                <a:solidFill>
                  <a:schemeClr val="dk2"/>
                </a:solidFill>
                <a:prstDash val="solid"/>
                <a:miter lim="800000"/>
                <a:headEnd len="med" w="med" type="none"/>
                <a:tailEnd len="med" w="med" type="none"/>
              </a:ln>
            </p:spPr>
            <p:txBody>
              <a:bodyPr anchorCtr="0" anchor="t" bIns="36200" lIns="72400" spcFirstLastPara="1" rIns="72400" wrap="square" tIns="36200">
                <a:noAutofit/>
              </a:bodyPr>
              <a:lstStyle/>
              <a:p>
                <a:pPr indent="0" lvl="0" marL="0" marR="0" rtl="0" algn="l">
                  <a:lnSpc>
                    <a:spcPct val="100000"/>
                  </a:lnSpc>
                  <a:spcBef>
                    <a:spcPts val="0"/>
                  </a:spcBef>
                  <a:spcAft>
                    <a:spcPts val="0"/>
                  </a:spcAft>
                  <a:buClr>
                    <a:schemeClr val="dk1"/>
                  </a:buClr>
                  <a:buSzPts val="943"/>
                  <a:buFont typeface="Quattrocento Sans"/>
                  <a:buNone/>
                </a:pPr>
                <a:r>
                  <a:t/>
                </a:r>
                <a:endParaRPr b="0" i="0" sz="943" u="none" cap="none" strike="noStrike">
                  <a:solidFill>
                    <a:srgbClr val="505050"/>
                  </a:solidFill>
                  <a:latin typeface="Quattrocento Sans"/>
                  <a:ea typeface="Quattrocento Sans"/>
                  <a:cs typeface="Quattrocento Sans"/>
                  <a:sym typeface="Quattrocento Sans"/>
                </a:endParaRPr>
              </a:p>
            </p:txBody>
          </p:sp>
          <p:sp>
            <p:nvSpPr>
              <p:cNvPr id="1343" name="Google Shape;1343;p136"/>
              <p:cNvSpPr/>
              <p:nvPr/>
            </p:nvSpPr>
            <p:spPr>
              <a:xfrm>
                <a:off x="1799" y="376"/>
                <a:ext cx="32" cy="106"/>
              </a:xfrm>
              <a:prstGeom prst="rect">
                <a:avLst/>
              </a:prstGeom>
              <a:noFill/>
              <a:ln cap="flat" cmpd="sng" w="12700">
                <a:solidFill>
                  <a:schemeClr val="dk2"/>
                </a:solidFill>
                <a:prstDash val="solid"/>
                <a:miter lim="800000"/>
                <a:headEnd len="sm" w="sm" type="none"/>
                <a:tailEnd len="sm" w="sm" type="none"/>
              </a:ln>
            </p:spPr>
            <p:txBody>
              <a:bodyPr anchorCtr="0" anchor="t" bIns="36200" lIns="72400" spcFirstLastPara="1" rIns="72400" wrap="square" tIns="36200">
                <a:noAutofit/>
              </a:bodyPr>
              <a:lstStyle/>
              <a:p>
                <a:pPr indent="0" lvl="0" marL="0" marR="0" rtl="0" algn="l">
                  <a:lnSpc>
                    <a:spcPct val="100000"/>
                  </a:lnSpc>
                  <a:spcBef>
                    <a:spcPts val="0"/>
                  </a:spcBef>
                  <a:spcAft>
                    <a:spcPts val="0"/>
                  </a:spcAft>
                  <a:buClr>
                    <a:schemeClr val="dk1"/>
                  </a:buClr>
                  <a:buSzPts val="943"/>
                  <a:buFont typeface="Quattrocento Sans"/>
                  <a:buNone/>
                </a:pPr>
                <a:r>
                  <a:t/>
                </a:r>
                <a:endParaRPr b="0" i="0" sz="943" u="none" cap="none" strike="noStrike">
                  <a:solidFill>
                    <a:srgbClr val="505050"/>
                  </a:solidFill>
                  <a:latin typeface="Quattrocento Sans"/>
                  <a:ea typeface="Quattrocento Sans"/>
                  <a:cs typeface="Quattrocento Sans"/>
                  <a:sym typeface="Quattrocento Sans"/>
                </a:endParaRPr>
              </a:p>
            </p:txBody>
          </p:sp>
          <p:sp>
            <p:nvSpPr>
              <p:cNvPr id="1344" name="Google Shape;1344;p136"/>
              <p:cNvSpPr/>
              <p:nvPr/>
            </p:nvSpPr>
            <p:spPr>
              <a:xfrm>
                <a:off x="1862" y="283"/>
                <a:ext cx="33" cy="199"/>
              </a:xfrm>
              <a:prstGeom prst="rect">
                <a:avLst/>
              </a:prstGeom>
              <a:noFill/>
              <a:ln cap="flat" cmpd="sng" w="12700">
                <a:solidFill>
                  <a:schemeClr val="dk2"/>
                </a:solidFill>
                <a:prstDash val="solid"/>
                <a:miter lim="800000"/>
                <a:headEnd len="sm" w="sm" type="none"/>
                <a:tailEnd len="sm" w="sm" type="none"/>
              </a:ln>
            </p:spPr>
            <p:txBody>
              <a:bodyPr anchorCtr="0" anchor="t" bIns="36200" lIns="72400" spcFirstLastPara="1" rIns="72400" wrap="square" tIns="36200">
                <a:noAutofit/>
              </a:bodyPr>
              <a:lstStyle/>
              <a:p>
                <a:pPr indent="0" lvl="0" marL="0" marR="0" rtl="0" algn="l">
                  <a:lnSpc>
                    <a:spcPct val="100000"/>
                  </a:lnSpc>
                  <a:spcBef>
                    <a:spcPts val="0"/>
                  </a:spcBef>
                  <a:spcAft>
                    <a:spcPts val="0"/>
                  </a:spcAft>
                  <a:buClr>
                    <a:schemeClr val="dk1"/>
                  </a:buClr>
                  <a:buSzPts val="943"/>
                  <a:buFont typeface="Quattrocento Sans"/>
                  <a:buNone/>
                </a:pPr>
                <a:r>
                  <a:t/>
                </a:r>
                <a:endParaRPr b="0" i="0" sz="943" u="none" cap="none" strike="noStrike">
                  <a:solidFill>
                    <a:srgbClr val="505050"/>
                  </a:solidFill>
                  <a:latin typeface="Quattrocento Sans"/>
                  <a:ea typeface="Quattrocento Sans"/>
                  <a:cs typeface="Quattrocento Sans"/>
                  <a:sym typeface="Quattrocento Sans"/>
                </a:endParaRPr>
              </a:p>
            </p:txBody>
          </p:sp>
          <p:sp>
            <p:nvSpPr>
              <p:cNvPr id="1345" name="Google Shape;1345;p136"/>
              <p:cNvSpPr/>
              <p:nvPr/>
            </p:nvSpPr>
            <p:spPr>
              <a:xfrm>
                <a:off x="1926" y="324"/>
                <a:ext cx="33" cy="158"/>
              </a:xfrm>
              <a:prstGeom prst="rect">
                <a:avLst/>
              </a:prstGeom>
              <a:noFill/>
              <a:ln cap="flat" cmpd="sng" w="12700">
                <a:solidFill>
                  <a:schemeClr val="dk2"/>
                </a:solidFill>
                <a:prstDash val="solid"/>
                <a:miter lim="800000"/>
                <a:headEnd len="sm" w="sm" type="none"/>
                <a:tailEnd len="sm" w="sm" type="none"/>
              </a:ln>
            </p:spPr>
            <p:txBody>
              <a:bodyPr anchorCtr="0" anchor="t" bIns="36200" lIns="72400" spcFirstLastPara="1" rIns="72400" wrap="square" tIns="36200">
                <a:noAutofit/>
              </a:bodyPr>
              <a:lstStyle/>
              <a:p>
                <a:pPr indent="0" lvl="0" marL="0" marR="0" rtl="0" algn="l">
                  <a:lnSpc>
                    <a:spcPct val="100000"/>
                  </a:lnSpc>
                  <a:spcBef>
                    <a:spcPts val="0"/>
                  </a:spcBef>
                  <a:spcAft>
                    <a:spcPts val="0"/>
                  </a:spcAft>
                  <a:buClr>
                    <a:schemeClr val="dk1"/>
                  </a:buClr>
                  <a:buSzPts val="943"/>
                  <a:buFont typeface="Quattrocento Sans"/>
                  <a:buNone/>
                </a:pPr>
                <a:r>
                  <a:t/>
                </a:r>
                <a:endParaRPr b="0" i="0" sz="943" u="none" cap="none" strike="noStrike">
                  <a:solidFill>
                    <a:srgbClr val="505050"/>
                  </a:solidFill>
                  <a:latin typeface="Quattrocento Sans"/>
                  <a:ea typeface="Quattrocento Sans"/>
                  <a:cs typeface="Quattrocento Sans"/>
                  <a:sym typeface="Quattrocento Sans"/>
                </a:endParaRPr>
              </a:p>
            </p:txBody>
          </p:sp>
        </p:grpSp>
        <p:sp>
          <p:nvSpPr>
            <p:cNvPr id="1346" name="Google Shape;1346;p136"/>
            <p:cNvSpPr/>
            <p:nvPr/>
          </p:nvSpPr>
          <p:spPr>
            <a:xfrm>
              <a:off x="9151662" y="1184065"/>
              <a:ext cx="337570" cy="377171"/>
            </a:xfrm>
            <a:custGeom>
              <a:rect b="b" l="l" r="r" t="t"/>
              <a:pathLst>
                <a:path extrusionOk="0" h="275" w="246">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lt1"/>
            </a:solidFill>
            <a:ln cap="flat" cmpd="sng" w="1270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grpSp>
      <p:cxnSp>
        <p:nvCxnSpPr>
          <p:cNvPr id="1347" name="Google Shape;1347;p136"/>
          <p:cNvCxnSpPr/>
          <p:nvPr/>
        </p:nvCxnSpPr>
        <p:spPr>
          <a:xfrm>
            <a:off x="4414474" y="2722218"/>
            <a:ext cx="891829" cy="0"/>
          </a:xfrm>
          <a:prstGeom prst="straightConnector1">
            <a:avLst/>
          </a:prstGeom>
          <a:noFill/>
          <a:ln cap="flat" cmpd="sng" w="9525">
            <a:solidFill>
              <a:schemeClr val="accent1"/>
            </a:solidFill>
            <a:prstDash val="solid"/>
            <a:round/>
            <a:headEnd len="med" w="med" type="triangle"/>
            <a:tailEnd len="med" w="med" type="triangle"/>
          </a:ln>
        </p:spPr>
      </p:cxnSp>
      <p:cxnSp>
        <p:nvCxnSpPr>
          <p:cNvPr id="1348" name="Google Shape;1348;p136"/>
          <p:cNvCxnSpPr/>
          <p:nvPr/>
        </p:nvCxnSpPr>
        <p:spPr>
          <a:xfrm>
            <a:off x="6598874" y="2731867"/>
            <a:ext cx="891829" cy="0"/>
          </a:xfrm>
          <a:prstGeom prst="straightConnector1">
            <a:avLst/>
          </a:prstGeom>
          <a:noFill/>
          <a:ln cap="flat" cmpd="sng" w="9525">
            <a:solidFill>
              <a:schemeClr val="accent1"/>
            </a:solidFill>
            <a:prstDash val="solid"/>
            <a:round/>
            <a:headEnd len="med" w="med" type="triangle"/>
            <a:tailEnd len="med" w="med" type="triangle"/>
          </a:ln>
        </p:spPr>
      </p:cxnSp>
      <p:sp>
        <p:nvSpPr>
          <p:cNvPr id="1349" name="Google Shape;1349;p136"/>
          <p:cNvSpPr/>
          <p:nvPr/>
        </p:nvSpPr>
        <p:spPr>
          <a:xfrm>
            <a:off x="5085319" y="4156531"/>
            <a:ext cx="1609608" cy="24622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05050"/>
              </a:buClr>
              <a:buSzPts val="1000"/>
              <a:buFont typeface="Quattrocento Sans"/>
              <a:buNone/>
            </a:pPr>
            <a:r>
              <a:rPr b="1" i="0" lang="en-US" sz="1000" u="none" cap="none" strike="noStrike">
                <a:solidFill>
                  <a:srgbClr val="505050"/>
                </a:solidFill>
                <a:latin typeface="Quattrocento Sans"/>
                <a:ea typeface="Quattrocento Sans"/>
                <a:cs typeface="Quattrocento Sans"/>
                <a:sym typeface="Quattrocento Sans"/>
              </a:rPr>
              <a:t>JOB SCHEDULER</a:t>
            </a:r>
            <a:endParaRPr/>
          </a:p>
        </p:txBody>
      </p:sp>
      <p:sp>
        <p:nvSpPr>
          <p:cNvPr id="1350" name="Google Shape;1350;p136"/>
          <p:cNvSpPr/>
          <p:nvPr/>
        </p:nvSpPr>
        <p:spPr>
          <a:xfrm>
            <a:off x="7248132" y="4156531"/>
            <a:ext cx="1609608" cy="24622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05050"/>
              </a:buClr>
              <a:buSzPts val="1000"/>
              <a:buFont typeface="Quattrocento Sans"/>
              <a:buNone/>
            </a:pPr>
            <a:r>
              <a:rPr b="1" i="0" lang="en-US" sz="1000" u="none" cap="none" strike="noStrike">
                <a:solidFill>
                  <a:srgbClr val="505050"/>
                </a:solidFill>
                <a:latin typeface="Quattrocento Sans"/>
                <a:ea typeface="Quattrocento Sans"/>
                <a:cs typeface="Quattrocento Sans"/>
                <a:sym typeface="Quattrocento Sans"/>
              </a:rPr>
              <a:t>NOTIFICATION &amp; LOGS</a:t>
            </a:r>
            <a:endParaRPr/>
          </a:p>
        </p:txBody>
      </p:sp>
      <p:sp>
        <p:nvSpPr>
          <p:cNvPr id="1351" name="Google Shape;1351;p136"/>
          <p:cNvSpPr/>
          <p:nvPr/>
        </p:nvSpPr>
        <p:spPr>
          <a:xfrm>
            <a:off x="5385128" y="2642514"/>
            <a:ext cx="1173978" cy="24622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05050"/>
              </a:buClr>
              <a:buSzPts val="1000"/>
              <a:buFont typeface="Quattrocento Sans"/>
              <a:buNone/>
            </a:pPr>
            <a:r>
              <a:rPr b="1" i="0" lang="en-US" sz="1000" u="none" cap="none" strike="noStrike">
                <a:solidFill>
                  <a:srgbClr val="505050"/>
                </a:solidFill>
                <a:latin typeface="Quattrocento Sans"/>
                <a:ea typeface="Quattrocento Sans"/>
                <a:cs typeface="Quattrocento Sans"/>
                <a:sym typeface="Quattrocento Sans"/>
              </a:rPr>
              <a:t>DATA SCIENTIST</a:t>
            </a:r>
            <a:endParaRPr/>
          </a:p>
        </p:txBody>
      </p:sp>
      <p:sp>
        <p:nvSpPr>
          <p:cNvPr id="1352" name="Google Shape;1352;p136"/>
          <p:cNvSpPr/>
          <p:nvPr/>
        </p:nvSpPr>
        <p:spPr>
          <a:xfrm>
            <a:off x="7653681" y="2629546"/>
            <a:ext cx="1413818" cy="24622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05050"/>
              </a:buClr>
              <a:buSzPts val="1000"/>
              <a:buFont typeface="Quattrocento Sans"/>
              <a:buNone/>
            </a:pPr>
            <a:r>
              <a:rPr b="1" i="0" lang="en-US" sz="1000" u="none" cap="none" strike="noStrike">
                <a:solidFill>
                  <a:srgbClr val="505050"/>
                </a:solidFill>
                <a:latin typeface="Quattrocento Sans"/>
                <a:ea typeface="Quattrocento Sans"/>
                <a:cs typeface="Quattrocento Sans"/>
                <a:sym typeface="Quattrocento Sans"/>
              </a:rPr>
              <a:t>BUSINESS ANALYST</a:t>
            </a:r>
            <a:endParaRPr/>
          </a:p>
        </p:txBody>
      </p:sp>
      <p:sp>
        <p:nvSpPr>
          <p:cNvPr id="1353" name="Google Shape;1353;p136"/>
          <p:cNvSpPr/>
          <p:nvPr/>
        </p:nvSpPr>
        <p:spPr>
          <a:xfrm>
            <a:off x="3085844" y="3700154"/>
            <a:ext cx="274431" cy="274431"/>
          </a:xfrm>
          <a:prstGeom prst="ellipse">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FFFFFF"/>
              </a:solidFill>
              <a:latin typeface="Calibri"/>
              <a:ea typeface="Calibri"/>
              <a:cs typeface="Calibri"/>
              <a:sym typeface="Calibri"/>
            </a:endParaRPr>
          </a:p>
        </p:txBody>
      </p:sp>
      <p:sp>
        <p:nvSpPr>
          <p:cNvPr id="1354" name="Google Shape;1354;p136"/>
          <p:cNvSpPr/>
          <p:nvPr/>
        </p:nvSpPr>
        <p:spPr>
          <a:xfrm>
            <a:off x="3593167" y="3700154"/>
            <a:ext cx="274431" cy="274431"/>
          </a:xfrm>
          <a:prstGeom prst="ellipse">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FFFFFF"/>
              </a:solidFill>
              <a:latin typeface="Calibri"/>
              <a:ea typeface="Calibri"/>
              <a:cs typeface="Calibri"/>
              <a:sym typeface="Calibri"/>
            </a:endParaRPr>
          </a:p>
        </p:txBody>
      </p:sp>
      <p:sp>
        <p:nvSpPr>
          <p:cNvPr id="1355" name="Google Shape;1355;p136"/>
          <p:cNvSpPr/>
          <p:nvPr/>
        </p:nvSpPr>
        <p:spPr>
          <a:xfrm>
            <a:off x="4100490" y="3700154"/>
            <a:ext cx="274431" cy="274431"/>
          </a:xfrm>
          <a:prstGeom prst="ellipse">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FFFFFF"/>
              </a:solidFill>
              <a:latin typeface="Calibri"/>
              <a:ea typeface="Calibri"/>
              <a:cs typeface="Calibri"/>
              <a:sym typeface="Calibri"/>
            </a:endParaRPr>
          </a:p>
        </p:txBody>
      </p:sp>
      <p:cxnSp>
        <p:nvCxnSpPr>
          <p:cNvPr id="1356" name="Google Shape;1356;p136"/>
          <p:cNvCxnSpPr/>
          <p:nvPr/>
        </p:nvCxnSpPr>
        <p:spPr>
          <a:xfrm>
            <a:off x="3361205" y="3837369"/>
            <a:ext cx="231033" cy="0"/>
          </a:xfrm>
          <a:prstGeom prst="straightConnector1">
            <a:avLst/>
          </a:prstGeom>
          <a:noFill/>
          <a:ln cap="flat" cmpd="sng" w="12700">
            <a:solidFill>
              <a:schemeClr val="dk2"/>
            </a:solidFill>
            <a:prstDash val="solid"/>
            <a:round/>
            <a:headEnd len="sm" w="sm" type="none"/>
            <a:tailEnd len="med" w="med" type="triangle"/>
          </a:ln>
        </p:spPr>
      </p:cxnSp>
      <p:cxnSp>
        <p:nvCxnSpPr>
          <p:cNvPr id="1357" name="Google Shape;1357;p136"/>
          <p:cNvCxnSpPr/>
          <p:nvPr/>
        </p:nvCxnSpPr>
        <p:spPr>
          <a:xfrm>
            <a:off x="3868527" y="3837369"/>
            <a:ext cx="231033" cy="0"/>
          </a:xfrm>
          <a:prstGeom prst="straightConnector1">
            <a:avLst/>
          </a:prstGeom>
          <a:noFill/>
          <a:ln cap="flat" cmpd="sng" w="12700">
            <a:solidFill>
              <a:schemeClr val="dk2"/>
            </a:solidFill>
            <a:prstDash val="solid"/>
            <a:round/>
            <a:headEnd len="sm" w="sm" type="none"/>
            <a:tailEnd len="med" w="med" type="triangle"/>
          </a:ln>
        </p:spPr>
      </p:cxnSp>
      <p:sp>
        <p:nvSpPr>
          <p:cNvPr id="1358" name="Google Shape;1358;p136"/>
          <p:cNvSpPr txBox="1"/>
          <p:nvPr/>
        </p:nvSpPr>
        <p:spPr>
          <a:xfrm>
            <a:off x="4571177" y="6294008"/>
            <a:ext cx="3100721" cy="33855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05050"/>
              </a:buClr>
              <a:buSzPts val="1600"/>
              <a:buFont typeface="Quattrocento Sans"/>
              <a:buNone/>
            </a:pPr>
            <a:r>
              <a:rPr b="1" i="0" lang="en-US" sz="1600" u="none" cap="none" strike="noStrike">
                <a:solidFill>
                  <a:srgbClr val="505050"/>
                </a:solidFill>
                <a:latin typeface="Calibri"/>
                <a:ea typeface="Calibri"/>
                <a:cs typeface="Calibri"/>
                <a:sym typeface="Calibri"/>
              </a:rPr>
              <a:t>Build on secure &amp; trusted cloud</a:t>
            </a:r>
            <a:endParaRPr sz="1600">
              <a:latin typeface="Calibri"/>
              <a:ea typeface="Calibri"/>
              <a:cs typeface="Calibri"/>
              <a:sym typeface="Calibri"/>
            </a:endParaRPr>
          </a:p>
        </p:txBody>
      </p:sp>
      <p:sp>
        <p:nvSpPr>
          <p:cNvPr id="1359" name="Google Shape;1359;p136"/>
          <p:cNvSpPr txBox="1"/>
          <p:nvPr/>
        </p:nvSpPr>
        <p:spPr>
          <a:xfrm>
            <a:off x="9757649" y="6296636"/>
            <a:ext cx="1994457" cy="33855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05050"/>
              </a:buClr>
              <a:buSzPts val="1600"/>
              <a:buFont typeface="Quattrocento Sans"/>
              <a:buNone/>
            </a:pPr>
            <a:r>
              <a:rPr b="1" i="0" lang="en-US" sz="1600" u="none" cap="none" strike="noStrike">
                <a:solidFill>
                  <a:srgbClr val="505050"/>
                </a:solidFill>
                <a:latin typeface="Calibri"/>
                <a:ea typeface="Calibri"/>
                <a:cs typeface="Calibri"/>
                <a:sym typeface="Calibri"/>
              </a:rPr>
              <a:t>Scale without limits</a:t>
            </a:r>
            <a:endParaRPr sz="1600">
              <a:latin typeface="Calibri"/>
              <a:ea typeface="Calibri"/>
              <a:cs typeface="Calibri"/>
              <a:sym typeface="Calibri"/>
            </a:endParaRPr>
          </a:p>
        </p:txBody>
      </p:sp>
      <p:sp>
        <p:nvSpPr>
          <p:cNvPr id="1360" name="Google Shape;1360;p136"/>
          <p:cNvSpPr/>
          <p:nvPr/>
        </p:nvSpPr>
        <p:spPr>
          <a:xfrm rot="5400000">
            <a:off x="5964855" y="398866"/>
            <a:ext cx="271640" cy="11408939"/>
          </a:xfrm>
          <a:prstGeom prst="rightBrace">
            <a:avLst>
              <a:gd fmla="val 48460" name="adj1"/>
              <a:gd fmla="val 49841" name="adj2"/>
            </a:avLst>
          </a:prstGeom>
          <a:noFill/>
          <a:ln cap="flat" cmpd="sng" w="9525">
            <a:solidFill>
              <a:schemeClr val="dk2"/>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Calibri"/>
              <a:ea typeface="Calibri"/>
              <a:cs typeface="Calibri"/>
              <a:sym typeface="Calibri"/>
            </a:endParaRPr>
          </a:p>
        </p:txBody>
      </p:sp>
      <p:sp>
        <p:nvSpPr>
          <p:cNvPr id="1361" name="Google Shape;1361;p136"/>
          <p:cNvSpPr txBox="1"/>
          <p:nvPr>
            <p:ph type="title"/>
          </p:nvPr>
        </p:nvSpPr>
        <p:spPr>
          <a:xfrm>
            <a:off x="320005" y="100773"/>
            <a:ext cx="10515600" cy="983700"/>
          </a:xfrm>
          <a:prstGeom prst="rect">
            <a:avLst/>
          </a:prstGeom>
          <a:noFill/>
          <a:ln>
            <a:noFill/>
          </a:ln>
        </p:spPr>
        <p:txBody>
          <a:bodyPr anchorCtr="0" anchor="t" bIns="0" lIns="0" spcFirstLastPara="1" rIns="0" wrap="square" tIns="164575">
            <a:noAutofit/>
          </a:bodyPr>
          <a:lstStyle/>
          <a:p>
            <a:pPr indent="0" lvl="0" marL="0" rtl="0" algn="l">
              <a:lnSpc>
                <a:spcPct val="90000"/>
              </a:lnSpc>
              <a:spcBef>
                <a:spcPts val="0"/>
              </a:spcBef>
              <a:spcAft>
                <a:spcPts val="0"/>
              </a:spcAft>
              <a:buClr>
                <a:srgbClr val="000000"/>
              </a:buClr>
              <a:buSzPts val="3700"/>
              <a:buFont typeface="Quattrocento Sans"/>
              <a:buNone/>
            </a:pPr>
            <a:r>
              <a:rPr b="1" lang="en-US" sz="4500">
                <a:latin typeface="Calibri"/>
                <a:ea typeface="Calibri"/>
                <a:cs typeface="Calibri"/>
                <a:sym typeface="Calibri"/>
              </a:rPr>
              <a:t>Azure Databricks</a:t>
            </a:r>
            <a:endParaRPr b="1" sz="4500">
              <a:latin typeface="Calibri"/>
              <a:ea typeface="Calibri"/>
              <a:cs typeface="Calibri"/>
              <a:sym typeface="Calibri"/>
            </a:endParaRPr>
          </a:p>
        </p:txBody>
      </p:sp>
      <p:grpSp>
        <p:nvGrpSpPr>
          <p:cNvPr id="1362" name="Google Shape;1362;p136"/>
          <p:cNvGrpSpPr/>
          <p:nvPr/>
        </p:nvGrpSpPr>
        <p:grpSpPr>
          <a:xfrm>
            <a:off x="1013739" y="1899813"/>
            <a:ext cx="530490" cy="443744"/>
            <a:chOff x="2070200" y="2126344"/>
            <a:chExt cx="281519" cy="235486"/>
          </a:xfrm>
        </p:grpSpPr>
        <p:sp>
          <p:nvSpPr>
            <p:cNvPr id="1363" name="Google Shape;1363;p136"/>
            <p:cNvSpPr/>
            <p:nvPr/>
          </p:nvSpPr>
          <p:spPr>
            <a:xfrm flipH="1">
              <a:off x="2167730" y="2275370"/>
              <a:ext cx="86458" cy="86460"/>
            </a:xfrm>
            <a:prstGeom prst="ellipse">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Quattrocento Sans"/>
                <a:buNone/>
              </a:pPr>
              <a:r>
                <a:t/>
              </a:r>
              <a:endParaRPr b="0" i="0" sz="1800" u="none" cap="none" strike="noStrike">
                <a:solidFill>
                  <a:srgbClr val="FFFFFF"/>
                </a:solidFill>
                <a:latin typeface="Calibri"/>
                <a:ea typeface="Calibri"/>
                <a:cs typeface="Calibri"/>
                <a:sym typeface="Calibri"/>
              </a:endParaRPr>
            </a:p>
          </p:txBody>
        </p:sp>
        <p:grpSp>
          <p:nvGrpSpPr>
            <p:cNvPr id="1364" name="Google Shape;1364;p136"/>
            <p:cNvGrpSpPr/>
            <p:nvPr/>
          </p:nvGrpSpPr>
          <p:grpSpPr>
            <a:xfrm>
              <a:off x="2070200" y="2126344"/>
              <a:ext cx="281519" cy="126591"/>
              <a:chOff x="2070200" y="2138317"/>
              <a:chExt cx="281519" cy="114618"/>
            </a:xfrm>
          </p:grpSpPr>
          <p:sp>
            <p:nvSpPr>
              <p:cNvPr id="1365" name="Google Shape;1365;p136"/>
              <p:cNvSpPr/>
              <p:nvPr/>
            </p:nvSpPr>
            <p:spPr>
              <a:xfrm>
                <a:off x="2070200" y="2138317"/>
                <a:ext cx="281519" cy="58313"/>
              </a:xfrm>
              <a:custGeom>
                <a:rect b="b" l="l" r="r" t="t"/>
                <a:pathLst>
                  <a:path extrusionOk="0" h="58313" w="281519">
                    <a:moveTo>
                      <a:pt x="0" y="57473"/>
                    </a:moveTo>
                    <a:cubicBezTo>
                      <a:pt x="38274" y="19199"/>
                      <a:pt x="89197" y="-49"/>
                      <a:pt x="140279" y="1"/>
                    </a:cubicBezTo>
                    <a:cubicBezTo>
                      <a:pt x="191361" y="51"/>
                      <a:pt x="242604" y="19399"/>
                      <a:pt x="281519" y="58313"/>
                    </a:cubicBezTo>
                  </a:path>
                </a:pathLst>
              </a:custGeom>
              <a:noFill/>
              <a:ln cap="flat" cmpd="sng" w="12700">
                <a:solidFill>
                  <a:srgbClr val="0078D6"/>
                </a:solidFill>
                <a:prstDash val="solid"/>
                <a:miter lim="800000"/>
                <a:headEnd len="sm" w="sm" type="none"/>
                <a:tailEnd len="sm" w="sm" type="none"/>
              </a:ln>
            </p:spPr>
            <p:txBody>
              <a:bodyPr anchorCtr="0" anchor="t" bIns="36200" lIns="72400" spcFirstLastPara="1" rIns="72400" wrap="square" tIns="36200">
                <a:noAutofit/>
              </a:bodyPr>
              <a:lstStyle/>
              <a:p>
                <a:pPr indent="0" lvl="0" marL="0" marR="0" rtl="0" algn="l">
                  <a:lnSpc>
                    <a:spcPct val="100000"/>
                  </a:lnSpc>
                  <a:spcBef>
                    <a:spcPts val="0"/>
                  </a:spcBef>
                  <a:spcAft>
                    <a:spcPts val="0"/>
                  </a:spcAft>
                  <a:buClr>
                    <a:schemeClr val="dk1"/>
                  </a:buClr>
                  <a:buSzPts val="943"/>
                  <a:buFont typeface="Quattrocento Sans"/>
                  <a:buNone/>
                </a:pPr>
                <a:r>
                  <a:t/>
                </a:r>
                <a:endParaRPr b="0" i="0" sz="943" u="none" cap="none" strike="noStrike">
                  <a:solidFill>
                    <a:srgbClr val="505050"/>
                  </a:solidFill>
                  <a:latin typeface="Quattrocento Sans"/>
                  <a:ea typeface="Quattrocento Sans"/>
                  <a:cs typeface="Quattrocento Sans"/>
                  <a:sym typeface="Quattrocento Sans"/>
                </a:endParaRPr>
              </a:p>
            </p:txBody>
          </p:sp>
          <p:sp>
            <p:nvSpPr>
              <p:cNvPr id="1366" name="Google Shape;1366;p136"/>
              <p:cNvSpPr/>
              <p:nvPr/>
            </p:nvSpPr>
            <p:spPr>
              <a:xfrm>
                <a:off x="2099613" y="2177958"/>
                <a:ext cx="224375" cy="47244"/>
              </a:xfrm>
              <a:custGeom>
                <a:rect b="b" l="l" r="r" t="t"/>
                <a:pathLst>
                  <a:path extrusionOk="0" h="47244" w="224375">
                    <a:moveTo>
                      <a:pt x="0" y="47244"/>
                    </a:moveTo>
                    <a:cubicBezTo>
                      <a:pt x="30877" y="16367"/>
                      <a:pt x="71197" y="384"/>
                      <a:pt x="111685" y="6"/>
                    </a:cubicBezTo>
                    <a:cubicBezTo>
                      <a:pt x="152173" y="-372"/>
                      <a:pt x="192828" y="14856"/>
                      <a:pt x="224375" y="46404"/>
                    </a:cubicBezTo>
                  </a:path>
                </a:pathLst>
              </a:custGeom>
              <a:noFill/>
              <a:ln cap="flat" cmpd="sng" w="12700">
                <a:solidFill>
                  <a:srgbClr val="0078D6"/>
                </a:solidFill>
                <a:prstDash val="solid"/>
                <a:miter lim="800000"/>
                <a:headEnd len="sm" w="sm" type="none"/>
                <a:tailEnd len="sm" w="sm" type="none"/>
              </a:ln>
            </p:spPr>
            <p:txBody>
              <a:bodyPr anchorCtr="0" anchor="t" bIns="36200" lIns="72400" spcFirstLastPara="1" rIns="72400" wrap="square" tIns="36200">
                <a:noAutofit/>
              </a:bodyPr>
              <a:lstStyle/>
              <a:p>
                <a:pPr indent="0" lvl="0" marL="0" marR="0" rtl="0" algn="l">
                  <a:lnSpc>
                    <a:spcPct val="100000"/>
                  </a:lnSpc>
                  <a:spcBef>
                    <a:spcPts val="0"/>
                  </a:spcBef>
                  <a:spcAft>
                    <a:spcPts val="0"/>
                  </a:spcAft>
                  <a:buClr>
                    <a:schemeClr val="dk1"/>
                  </a:buClr>
                  <a:buSzPts val="943"/>
                  <a:buFont typeface="Quattrocento Sans"/>
                  <a:buNone/>
                </a:pPr>
                <a:r>
                  <a:t/>
                </a:r>
                <a:endParaRPr b="0" i="0" sz="943" u="none" cap="none" strike="noStrike">
                  <a:solidFill>
                    <a:srgbClr val="505050"/>
                  </a:solidFill>
                  <a:latin typeface="Quattrocento Sans"/>
                  <a:ea typeface="Quattrocento Sans"/>
                  <a:cs typeface="Quattrocento Sans"/>
                  <a:sym typeface="Quattrocento Sans"/>
                </a:endParaRPr>
              </a:p>
            </p:txBody>
          </p:sp>
          <p:sp>
            <p:nvSpPr>
              <p:cNvPr id="1367" name="Google Shape;1367;p136"/>
              <p:cNvSpPr/>
              <p:nvPr/>
            </p:nvSpPr>
            <p:spPr>
              <a:xfrm>
                <a:off x="2126504" y="2217780"/>
                <a:ext cx="168912" cy="35155"/>
              </a:xfrm>
              <a:custGeom>
                <a:rect b="b" l="l" r="r" t="t"/>
                <a:pathLst>
                  <a:path extrusionOk="0" h="35155" w="168912">
                    <a:moveTo>
                      <a:pt x="0" y="34314"/>
                    </a:moveTo>
                    <a:cubicBezTo>
                      <a:pt x="22836" y="11479"/>
                      <a:pt x="53326" y="-49"/>
                      <a:pt x="83976" y="1"/>
                    </a:cubicBezTo>
                    <a:cubicBezTo>
                      <a:pt x="114626" y="51"/>
                      <a:pt x="145436" y="11679"/>
                      <a:pt x="168912" y="35155"/>
                    </a:cubicBezTo>
                  </a:path>
                </a:pathLst>
              </a:custGeom>
              <a:noFill/>
              <a:ln cap="flat" cmpd="sng" w="12700">
                <a:solidFill>
                  <a:srgbClr val="0078D6"/>
                </a:solidFill>
                <a:prstDash val="solid"/>
                <a:miter lim="800000"/>
                <a:headEnd len="sm" w="sm" type="none"/>
                <a:tailEnd len="sm" w="sm" type="none"/>
              </a:ln>
            </p:spPr>
            <p:txBody>
              <a:bodyPr anchorCtr="0" anchor="t" bIns="36200" lIns="72400" spcFirstLastPara="1" rIns="72400" wrap="square" tIns="36200">
                <a:noAutofit/>
              </a:bodyPr>
              <a:lstStyle/>
              <a:p>
                <a:pPr indent="0" lvl="0" marL="0" marR="0" rtl="0" algn="l">
                  <a:lnSpc>
                    <a:spcPct val="100000"/>
                  </a:lnSpc>
                  <a:spcBef>
                    <a:spcPts val="0"/>
                  </a:spcBef>
                  <a:spcAft>
                    <a:spcPts val="0"/>
                  </a:spcAft>
                  <a:buClr>
                    <a:schemeClr val="dk1"/>
                  </a:buClr>
                  <a:buSzPts val="943"/>
                  <a:buFont typeface="Quattrocento Sans"/>
                  <a:buNone/>
                </a:pPr>
                <a:r>
                  <a:t/>
                </a:r>
                <a:endParaRPr b="0" i="0" sz="943" u="none" cap="none" strike="noStrike">
                  <a:solidFill>
                    <a:srgbClr val="505050"/>
                  </a:solidFill>
                  <a:latin typeface="Quattrocento Sans"/>
                  <a:ea typeface="Quattrocento Sans"/>
                  <a:cs typeface="Quattrocento Sans"/>
                  <a:sym typeface="Quattrocento Sans"/>
                </a:endParaRPr>
              </a:p>
            </p:txBody>
          </p:sp>
        </p:grpSp>
      </p:grpSp>
      <p:grpSp>
        <p:nvGrpSpPr>
          <p:cNvPr id="1368" name="Google Shape;1368;p136"/>
          <p:cNvGrpSpPr/>
          <p:nvPr/>
        </p:nvGrpSpPr>
        <p:grpSpPr>
          <a:xfrm>
            <a:off x="10587264" y="1890675"/>
            <a:ext cx="492448" cy="458120"/>
            <a:chOff x="4214813" y="1292225"/>
            <a:chExt cx="2573337" cy="2393950"/>
          </a:xfrm>
        </p:grpSpPr>
        <p:sp>
          <p:nvSpPr>
            <p:cNvPr id="1369" name="Google Shape;1369;p136"/>
            <p:cNvSpPr/>
            <p:nvPr/>
          </p:nvSpPr>
          <p:spPr>
            <a:xfrm>
              <a:off x="4214813" y="2047875"/>
              <a:ext cx="309562" cy="641350"/>
            </a:xfrm>
            <a:custGeom>
              <a:rect b="b" l="l" r="r" t="t"/>
              <a:pathLst>
                <a:path extrusionOk="0" h="1783" w="861">
                  <a:moveTo>
                    <a:pt x="647" y="1374"/>
                  </a:moveTo>
                  <a:cubicBezTo>
                    <a:pt x="646" y="1374"/>
                    <a:pt x="646" y="1374"/>
                    <a:pt x="645" y="1374"/>
                  </a:cubicBezTo>
                  <a:lnTo>
                    <a:pt x="649" y="1374"/>
                  </a:lnTo>
                  <a:cubicBezTo>
                    <a:pt x="648" y="1374"/>
                    <a:pt x="648" y="1374"/>
                    <a:pt x="647" y="1374"/>
                  </a:cubicBezTo>
                  <a:close/>
                  <a:moveTo>
                    <a:pt x="593" y="1384"/>
                  </a:moveTo>
                  <a:lnTo>
                    <a:pt x="307" y="1112"/>
                  </a:lnTo>
                  <a:lnTo>
                    <a:pt x="307" y="393"/>
                  </a:lnTo>
                  <a:cubicBezTo>
                    <a:pt x="402" y="346"/>
                    <a:pt x="441" y="230"/>
                    <a:pt x="394" y="133"/>
                  </a:cubicBezTo>
                  <a:cubicBezTo>
                    <a:pt x="347" y="39"/>
                    <a:pt x="231" y="0"/>
                    <a:pt x="134" y="47"/>
                  </a:cubicBezTo>
                  <a:cubicBezTo>
                    <a:pt x="40" y="94"/>
                    <a:pt x="0" y="210"/>
                    <a:pt x="48" y="307"/>
                  </a:cubicBezTo>
                  <a:cubicBezTo>
                    <a:pt x="66" y="344"/>
                    <a:pt x="97" y="373"/>
                    <a:pt x="134" y="393"/>
                  </a:cubicBezTo>
                  <a:lnTo>
                    <a:pt x="134" y="1185"/>
                  </a:lnTo>
                  <a:lnTo>
                    <a:pt x="464" y="1503"/>
                  </a:lnTo>
                  <a:cubicBezTo>
                    <a:pt x="430" y="1603"/>
                    <a:pt x="482" y="1713"/>
                    <a:pt x="582" y="1748"/>
                  </a:cubicBezTo>
                  <a:cubicBezTo>
                    <a:pt x="681" y="1782"/>
                    <a:pt x="791" y="1730"/>
                    <a:pt x="826" y="1631"/>
                  </a:cubicBezTo>
                  <a:cubicBezTo>
                    <a:pt x="860" y="1531"/>
                    <a:pt x="808" y="1420"/>
                    <a:pt x="708" y="1386"/>
                  </a:cubicBezTo>
                  <a:cubicBezTo>
                    <a:pt x="687" y="1380"/>
                    <a:pt x="668" y="1375"/>
                    <a:pt x="647" y="1374"/>
                  </a:cubicBezTo>
                  <a:cubicBezTo>
                    <a:pt x="628" y="1375"/>
                    <a:pt x="611" y="1378"/>
                    <a:pt x="593" y="1384"/>
                  </a:cubicBezTo>
                  <a:close/>
                </a:path>
              </a:pathLst>
            </a:custGeom>
            <a:solidFill>
              <a:srgbClr val="0078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370" name="Google Shape;1370;p136"/>
            <p:cNvSpPr/>
            <p:nvPr/>
          </p:nvSpPr>
          <p:spPr>
            <a:xfrm>
              <a:off x="4376738" y="1898650"/>
              <a:ext cx="1389062" cy="1787525"/>
            </a:xfrm>
            <a:custGeom>
              <a:rect b="b" l="l" r="r" t="t"/>
              <a:pathLst>
                <a:path extrusionOk="0" h="4964" w="3857">
                  <a:moveTo>
                    <a:pt x="3733" y="4576"/>
                  </a:moveTo>
                  <a:lnTo>
                    <a:pt x="3733" y="2003"/>
                  </a:lnTo>
                  <a:lnTo>
                    <a:pt x="3079" y="1389"/>
                  </a:lnTo>
                  <a:lnTo>
                    <a:pt x="1573" y="1389"/>
                  </a:lnTo>
                  <a:lnTo>
                    <a:pt x="373" y="255"/>
                  </a:lnTo>
                  <a:cubicBezTo>
                    <a:pt x="379" y="235"/>
                    <a:pt x="384" y="214"/>
                    <a:pt x="384" y="192"/>
                  </a:cubicBezTo>
                  <a:cubicBezTo>
                    <a:pt x="384" y="86"/>
                    <a:pt x="298" y="0"/>
                    <a:pt x="192" y="0"/>
                  </a:cubicBezTo>
                  <a:cubicBezTo>
                    <a:pt x="85" y="0"/>
                    <a:pt x="0" y="85"/>
                    <a:pt x="0" y="192"/>
                  </a:cubicBezTo>
                  <a:cubicBezTo>
                    <a:pt x="0" y="298"/>
                    <a:pt x="86" y="385"/>
                    <a:pt x="192" y="385"/>
                  </a:cubicBezTo>
                  <a:lnTo>
                    <a:pt x="192" y="385"/>
                  </a:lnTo>
                  <a:cubicBezTo>
                    <a:pt x="212" y="385"/>
                    <a:pt x="231" y="382"/>
                    <a:pt x="250" y="375"/>
                  </a:cubicBezTo>
                  <a:lnTo>
                    <a:pt x="1506" y="1563"/>
                  </a:lnTo>
                  <a:lnTo>
                    <a:pt x="3012" y="1563"/>
                  </a:lnTo>
                  <a:lnTo>
                    <a:pt x="3562" y="2082"/>
                  </a:lnTo>
                  <a:lnTo>
                    <a:pt x="3562" y="4563"/>
                  </a:lnTo>
                  <a:cubicBezTo>
                    <a:pt x="3462" y="4604"/>
                    <a:pt x="3415" y="4716"/>
                    <a:pt x="3456" y="4816"/>
                  </a:cubicBezTo>
                  <a:cubicBezTo>
                    <a:pt x="3497" y="4916"/>
                    <a:pt x="3609" y="4963"/>
                    <a:pt x="3709" y="4922"/>
                  </a:cubicBezTo>
                  <a:cubicBezTo>
                    <a:pt x="3809" y="4881"/>
                    <a:pt x="3856" y="4769"/>
                    <a:pt x="3815" y="4669"/>
                  </a:cubicBezTo>
                  <a:cubicBezTo>
                    <a:pt x="3799" y="4630"/>
                    <a:pt x="3771" y="4597"/>
                    <a:pt x="3735" y="4576"/>
                  </a:cubicBezTo>
                  <a:lnTo>
                    <a:pt x="3733" y="4576"/>
                  </a:lnTo>
                </a:path>
              </a:pathLst>
            </a:custGeom>
            <a:solidFill>
              <a:srgbClr val="0078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371" name="Google Shape;1371;p136"/>
            <p:cNvSpPr/>
            <p:nvPr/>
          </p:nvSpPr>
          <p:spPr>
            <a:xfrm>
              <a:off x="4433888" y="2249488"/>
              <a:ext cx="976312" cy="457200"/>
            </a:xfrm>
            <a:custGeom>
              <a:rect b="b" l="l" r="r" t="t"/>
              <a:pathLst>
                <a:path extrusionOk="0" h="1268" w="2714">
                  <a:moveTo>
                    <a:pt x="2494" y="854"/>
                  </a:moveTo>
                  <a:cubicBezTo>
                    <a:pt x="2421" y="854"/>
                    <a:pt x="2354" y="895"/>
                    <a:pt x="2321" y="960"/>
                  </a:cubicBezTo>
                  <a:lnTo>
                    <a:pt x="1100" y="960"/>
                  </a:lnTo>
                  <a:lnTo>
                    <a:pt x="401" y="302"/>
                  </a:lnTo>
                  <a:cubicBezTo>
                    <a:pt x="445" y="204"/>
                    <a:pt x="401" y="88"/>
                    <a:pt x="301" y="44"/>
                  </a:cubicBezTo>
                  <a:cubicBezTo>
                    <a:pt x="202" y="0"/>
                    <a:pt x="87" y="43"/>
                    <a:pt x="44" y="143"/>
                  </a:cubicBezTo>
                  <a:cubicBezTo>
                    <a:pt x="0" y="242"/>
                    <a:pt x="44" y="357"/>
                    <a:pt x="143" y="401"/>
                  </a:cubicBezTo>
                  <a:cubicBezTo>
                    <a:pt x="180" y="418"/>
                    <a:pt x="225" y="423"/>
                    <a:pt x="265" y="413"/>
                  </a:cubicBezTo>
                  <a:lnTo>
                    <a:pt x="1030" y="1135"/>
                  </a:lnTo>
                  <a:lnTo>
                    <a:pt x="2323" y="1135"/>
                  </a:lnTo>
                  <a:cubicBezTo>
                    <a:pt x="2372" y="1229"/>
                    <a:pt x="2488" y="1267"/>
                    <a:pt x="2581" y="1218"/>
                  </a:cubicBezTo>
                  <a:cubicBezTo>
                    <a:pt x="2676" y="1169"/>
                    <a:pt x="2713" y="1053"/>
                    <a:pt x="2664" y="960"/>
                  </a:cubicBezTo>
                  <a:cubicBezTo>
                    <a:pt x="2632" y="896"/>
                    <a:pt x="2566" y="855"/>
                    <a:pt x="2494" y="855"/>
                  </a:cubicBezTo>
                  <a:lnTo>
                    <a:pt x="2494" y="854"/>
                  </a:lnTo>
                </a:path>
              </a:pathLst>
            </a:custGeom>
            <a:solidFill>
              <a:srgbClr val="73737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372" name="Google Shape;1372;p136"/>
            <p:cNvSpPr/>
            <p:nvPr/>
          </p:nvSpPr>
          <p:spPr>
            <a:xfrm>
              <a:off x="4621213" y="1631950"/>
              <a:ext cx="465137" cy="693738"/>
            </a:xfrm>
            <a:custGeom>
              <a:rect b="b" l="l" r="r" t="t"/>
              <a:pathLst>
                <a:path extrusionOk="0" h="1925" w="1291">
                  <a:moveTo>
                    <a:pt x="190" y="384"/>
                  </a:moveTo>
                  <a:cubicBezTo>
                    <a:pt x="209" y="384"/>
                    <a:pt x="229" y="381"/>
                    <a:pt x="248" y="374"/>
                  </a:cubicBezTo>
                  <a:lnTo>
                    <a:pt x="469" y="582"/>
                  </a:lnTo>
                  <a:lnTo>
                    <a:pt x="469" y="1246"/>
                  </a:lnTo>
                  <a:lnTo>
                    <a:pt x="882" y="1640"/>
                  </a:lnTo>
                  <a:lnTo>
                    <a:pt x="892" y="1630"/>
                  </a:lnTo>
                  <a:cubicBezTo>
                    <a:pt x="851" y="1730"/>
                    <a:pt x="897" y="1842"/>
                    <a:pt x="996" y="1883"/>
                  </a:cubicBezTo>
                  <a:cubicBezTo>
                    <a:pt x="1096" y="1924"/>
                    <a:pt x="1208" y="1878"/>
                    <a:pt x="1249" y="1779"/>
                  </a:cubicBezTo>
                  <a:cubicBezTo>
                    <a:pt x="1290" y="1679"/>
                    <a:pt x="1244" y="1566"/>
                    <a:pt x="1145" y="1526"/>
                  </a:cubicBezTo>
                  <a:cubicBezTo>
                    <a:pt x="1096" y="1506"/>
                    <a:pt x="1040" y="1506"/>
                    <a:pt x="993" y="1527"/>
                  </a:cubicBezTo>
                  <a:lnTo>
                    <a:pt x="1003" y="1517"/>
                  </a:lnTo>
                  <a:lnTo>
                    <a:pt x="643" y="1171"/>
                  </a:lnTo>
                  <a:lnTo>
                    <a:pt x="643" y="508"/>
                  </a:lnTo>
                  <a:lnTo>
                    <a:pt x="374" y="255"/>
                  </a:lnTo>
                  <a:cubicBezTo>
                    <a:pt x="381" y="236"/>
                    <a:pt x="385" y="214"/>
                    <a:pt x="385" y="193"/>
                  </a:cubicBezTo>
                  <a:cubicBezTo>
                    <a:pt x="385" y="87"/>
                    <a:pt x="299" y="0"/>
                    <a:pt x="193" y="0"/>
                  </a:cubicBezTo>
                  <a:cubicBezTo>
                    <a:pt x="87" y="0"/>
                    <a:pt x="0" y="87"/>
                    <a:pt x="0" y="193"/>
                  </a:cubicBezTo>
                  <a:cubicBezTo>
                    <a:pt x="0" y="298"/>
                    <a:pt x="85" y="384"/>
                    <a:pt x="190" y="386"/>
                  </a:cubicBezTo>
                  <a:lnTo>
                    <a:pt x="190" y="384"/>
                  </a:lnTo>
                  <a:close/>
                  <a:moveTo>
                    <a:pt x="193" y="386"/>
                  </a:moveTo>
                  <a:lnTo>
                    <a:pt x="190" y="386"/>
                  </a:lnTo>
                  <a:lnTo>
                    <a:pt x="190" y="386"/>
                  </a:lnTo>
                  <a:cubicBezTo>
                    <a:pt x="191" y="386"/>
                    <a:pt x="192" y="386"/>
                    <a:pt x="193" y="386"/>
                  </a:cubicBezTo>
                  <a:close/>
                </a:path>
              </a:pathLst>
            </a:custGeom>
            <a:solidFill>
              <a:srgbClr val="0078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373" name="Google Shape;1373;p136"/>
            <p:cNvSpPr/>
            <p:nvPr/>
          </p:nvSpPr>
          <p:spPr>
            <a:xfrm>
              <a:off x="5118100" y="1322388"/>
              <a:ext cx="325438" cy="330200"/>
            </a:xfrm>
            <a:custGeom>
              <a:rect b="b" l="l" r="r" t="t"/>
              <a:pathLst>
                <a:path extrusionOk="0" h="916" w="904">
                  <a:moveTo>
                    <a:pt x="218" y="412"/>
                  </a:moveTo>
                  <a:cubicBezTo>
                    <a:pt x="235" y="412"/>
                    <a:pt x="251" y="408"/>
                    <a:pt x="266" y="405"/>
                  </a:cubicBezTo>
                  <a:lnTo>
                    <a:pt x="494" y="619"/>
                  </a:lnTo>
                  <a:cubicBezTo>
                    <a:pt x="454" y="720"/>
                    <a:pt x="504" y="834"/>
                    <a:pt x="605" y="875"/>
                  </a:cubicBezTo>
                  <a:cubicBezTo>
                    <a:pt x="707" y="915"/>
                    <a:pt x="821" y="866"/>
                    <a:pt x="862" y="764"/>
                  </a:cubicBezTo>
                  <a:cubicBezTo>
                    <a:pt x="903" y="663"/>
                    <a:pt x="852" y="549"/>
                    <a:pt x="751" y="508"/>
                  </a:cubicBezTo>
                  <a:cubicBezTo>
                    <a:pt x="710" y="492"/>
                    <a:pt x="664" y="490"/>
                    <a:pt x="623" y="501"/>
                  </a:cubicBezTo>
                  <a:lnTo>
                    <a:pt x="398" y="291"/>
                  </a:lnTo>
                  <a:cubicBezTo>
                    <a:pt x="437" y="191"/>
                    <a:pt x="390" y="80"/>
                    <a:pt x="290" y="39"/>
                  </a:cubicBezTo>
                  <a:cubicBezTo>
                    <a:pt x="191" y="0"/>
                    <a:pt x="80" y="48"/>
                    <a:pt x="39" y="147"/>
                  </a:cubicBezTo>
                  <a:cubicBezTo>
                    <a:pt x="0" y="247"/>
                    <a:pt x="47" y="358"/>
                    <a:pt x="147" y="399"/>
                  </a:cubicBezTo>
                  <a:cubicBezTo>
                    <a:pt x="169" y="407"/>
                    <a:pt x="194" y="412"/>
                    <a:pt x="218" y="412"/>
                  </a:cubicBezTo>
                </a:path>
              </a:pathLst>
            </a:custGeom>
            <a:solidFill>
              <a:srgbClr val="0078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374" name="Google Shape;1374;p136"/>
            <p:cNvSpPr/>
            <p:nvPr/>
          </p:nvSpPr>
          <p:spPr>
            <a:xfrm>
              <a:off x="5194300" y="1292225"/>
              <a:ext cx="577850" cy="565150"/>
            </a:xfrm>
            <a:custGeom>
              <a:rect b="b" l="l" r="r" t="t"/>
              <a:pathLst>
                <a:path extrusionOk="0" h="1570" w="1603">
                  <a:moveTo>
                    <a:pt x="870" y="404"/>
                  </a:moveTo>
                  <a:cubicBezTo>
                    <a:pt x="895" y="404"/>
                    <a:pt x="917" y="399"/>
                    <a:pt x="939" y="391"/>
                  </a:cubicBezTo>
                  <a:lnTo>
                    <a:pt x="1344" y="771"/>
                  </a:lnTo>
                  <a:lnTo>
                    <a:pt x="797" y="1262"/>
                  </a:lnTo>
                  <a:lnTo>
                    <a:pt x="393" y="1262"/>
                  </a:lnTo>
                  <a:cubicBezTo>
                    <a:pt x="346" y="1168"/>
                    <a:pt x="230" y="1129"/>
                    <a:pt x="134" y="1176"/>
                  </a:cubicBezTo>
                  <a:cubicBezTo>
                    <a:pt x="39" y="1223"/>
                    <a:pt x="0" y="1339"/>
                    <a:pt x="47" y="1436"/>
                  </a:cubicBezTo>
                  <a:cubicBezTo>
                    <a:pt x="94" y="1530"/>
                    <a:pt x="210" y="1569"/>
                    <a:pt x="307" y="1522"/>
                  </a:cubicBezTo>
                  <a:cubicBezTo>
                    <a:pt x="344" y="1504"/>
                    <a:pt x="374" y="1473"/>
                    <a:pt x="393" y="1436"/>
                  </a:cubicBezTo>
                  <a:lnTo>
                    <a:pt x="865" y="1436"/>
                  </a:lnTo>
                  <a:lnTo>
                    <a:pt x="1602" y="774"/>
                  </a:lnTo>
                  <a:lnTo>
                    <a:pt x="1055" y="263"/>
                  </a:lnTo>
                  <a:cubicBezTo>
                    <a:pt x="1082" y="160"/>
                    <a:pt x="1022" y="56"/>
                    <a:pt x="919" y="28"/>
                  </a:cubicBezTo>
                  <a:cubicBezTo>
                    <a:pt x="816" y="0"/>
                    <a:pt x="712" y="61"/>
                    <a:pt x="684" y="164"/>
                  </a:cubicBezTo>
                  <a:cubicBezTo>
                    <a:pt x="656" y="266"/>
                    <a:pt x="717" y="371"/>
                    <a:pt x="819" y="399"/>
                  </a:cubicBezTo>
                  <a:cubicBezTo>
                    <a:pt x="837" y="402"/>
                    <a:pt x="854" y="404"/>
                    <a:pt x="870" y="404"/>
                  </a:cubicBezTo>
                </a:path>
              </a:pathLst>
            </a:custGeom>
            <a:solidFill>
              <a:srgbClr val="0078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375" name="Google Shape;1375;p136"/>
            <p:cNvSpPr/>
            <p:nvPr/>
          </p:nvSpPr>
          <p:spPr>
            <a:xfrm>
              <a:off x="5251450" y="1489075"/>
              <a:ext cx="728663" cy="593725"/>
            </a:xfrm>
            <a:custGeom>
              <a:rect b="b" l="l" r="r" t="t"/>
              <a:pathLst>
                <a:path extrusionOk="0" h="1651" w="2025">
                  <a:moveTo>
                    <a:pt x="1708" y="392"/>
                  </a:moveTo>
                  <a:lnTo>
                    <a:pt x="1708" y="652"/>
                  </a:lnTo>
                  <a:lnTo>
                    <a:pt x="974" y="1329"/>
                  </a:lnTo>
                  <a:lnTo>
                    <a:pt x="959" y="1343"/>
                  </a:lnTo>
                  <a:lnTo>
                    <a:pt x="394" y="1343"/>
                  </a:lnTo>
                  <a:cubicBezTo>
                    <a:pt x="346" y="1248"/>
                    <a:pt x="231" y="1209"/>
                    <a:pt x="134" y="1256"/>
                  </a:cubicBezTo>
                  <a:cubicBezTo>
                    <a:pt x="39" y="1303"/>
                    <a:pt x="0" y="1419"/>
                    <a:pt x="48" y="1516"/>
                  </a:cubicBezTo>
                  <a:cubicBezTo>
                    <a:pt x="95" y="1610"/>
                    <a:pt x="211" y="1650"/>
                    <a:pt x="307" y="1602"/>
                  </a:cubicBezTo>
                  <a:cubicBezTo>
                    <a:pt x="345" y="1584"/>
                    <a:pt x="374" y="1553"/>
                    <a:pt x="394" y="1516"/>
                  </a:cubicBezTo>
                  <a:lnTo>
                    <a:pt x="1029" y="1516"/>
                  </a:lnTo>
                  <a:lnTo>
                    <a:pt x="1882" y="724"/>
                  </a:lnTo>
                  <a:lnTo>
                    <a:pt x="1882" y="399"/>
                  </a:lnTo>
                  <a:cubicBezTo>
                    <a:pt x="1979" y="356"/>
                    <a:pt x="2024" y="242"/>
                    <a:pt x="1981" y="142"/>
                  </a:cubicBezTo>
                  <a:cubicBezTo>
                    <a:pt x="1939" y="44"/>
                    <a:pt x="1824" y="0"/>
                    <a:pt x="1725" y="43"/>
                  </a:cubicBezTo>
                  <a:cubicBezTo>
                    <a:pt x="1627" y="85"/>
                    <a:pt x="1583" y="199"/>
                    <a:pt x="1625" y="299"/>
                  </a:cubicBezTo>
                  <a:cubicBezTo>
                    <a:pt x="1643" y="340"/>
                    <a:pt x="1672" y="371"/>
                    <a:pt x="1708" y="392"/>
                  </a:cubicBezTo>
                </a:path>
              </a:pathLst>
            </a:custGeom>
            <a:solidFill>
              <a:srgbClr val="73737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376" name="Google Shape;1376;p136"/>
            <p:cNvSpPr/>
            <p:nvPr/>
          </p:nvSpPr>
          <p:spPr>
            <a:xfrm>
              <a:off x="5748338" y="1885950"/>
              <a:ext cx="200025" cy="439738"/>
            </a:xfrm>
            <a:custGeom>
              <a:rect b="b" l="l" r="r" t="t"/>
              <a:pathLst>
                <a:path extrusionOk="0" h="1220" w="556">
                  <a:moveTo>
                    <a:pt x="268" y="406"/>
                  </a:moveTo>
                  <a:cubicBezTo>
                    <a:pt x="371" y="442"/>
                    <a:pt x="482" y="388"/>
                    <a:pt x="519" y="287"/>
                  </a:cubicBezTo>
                  <a:cubicBezTo>
                    <a:pt x="555" y="184"/>
                    <a:pt x="502" y="73"/>
                    <a:pt x="400" y="35"/>
                  </a:cubicBezTo>
                  <a:cubicBezTo>
                    <a:pt x="297" y="0"/>
                    <a:pt x="186" y="53"/>
                    <a:pt x="149" y="155"/>
                  </a:cubicBezTo>
                  <a:cubicBezTo>
                    <a:pt x="134" y="195"/>
                    <a:pt x="134" y="240"/>
                    <a:pt x="147" y="282"/>
                  </a:cubicBezTo>
                  <a:lnTo>
                    <a:pt x="0" y="421"/>
                  </a:lnTo>
                  <a:lnTo>
                    <a:pt x="0" y="854"/>
                  </a:lnTo>
                  <a:lnTo>
                    <a:pt x="141" y="981"/>
                  </a:lnTo>
                  <a:cubicBezTo>
                    <a:pt x="123" y="1085"/>
                    <a:pt x="195" y="1185"/>
                    <a:pt x="299" y="1201"/>
                  </a:cubicBezTo>
                  <a:cubicBezTo>
                    <a:pt x="404" y="1219"/>
                    <a:pt x="503" y="1147"/>
                    <a:pt x="519" y="1043"/>
                  </a:cubicBezTo>
                  <a:cubicBezTo>
                    <a:pt x="537" y="938"/>
                    <a:pt x="466" y="839"/>
                    <a:pt x="361" y="822"/>
                  </a:cubicBezTo>
                  <a:cubicBezTo>
                    <a:pt x="351" y="821"/>
                    <a:pt x="340" y="819"/>
                    <a:pt x="330" y="819"/>
                  </a:cubicBezTo>
                  <a:cubicBezTo>
                    <a:pt x="301" y="819"/>
                    <a:pt x="270" y="826"/>
                    <a:pt x="243" y="840"/>
                  </a:cubicBezTo>
                  <a:lnTo>
                    <a:pt x="173" y="774"/>
                  </a:lnTo>
                  <a:lnTo>
                    <a:pt x="173" y="494"/>
                  </a:lnTo>
                  <a:lnTo>
                    <a:pt x="268" y="406"/>
                  </a:lnTo>
                </a:path>
              </a:pathLst>
            </a:custGeom>
            <a:solidFill>
              <a:srgbClr val="0078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377" name="Google Shape;1377;p136"/>
            <p:cNvSpPr/>
            <p:nvPr/>
          </p:nvSpPr>
          <p:spPr>
            <a:xfrm>
              <a:off x="6275388" y="2271713"/>
              <a:ext cx="239712" cy="444500"/>
            </a:xfrm>
            <a:custGeom>
              <a:rect b="b" l="l" r="r" t="t"/>
              <a:pathLst>
                <a:path extrusionOk="0" h="1234" w="664">
                  <a:moveTo>
                    <a:pt x="454" y="0"/>
                  </a:moveTo>
                  <a:cubicBezTo>
                    <a:pt x="348" y="0"/>
                    <a:pt x="261" y="85"/>
                    <a:pt x="261" y="191"/>
                  </a:cubicBezTo>
                  <a:cubicBezTo>
                    <a:pt x="261" y="216"/>
                    <a:pt x="266" y="240"/>
                    <a:pt x="276" y="265"/>
                  </a:cubicBezTo>
                  <a:lnTo>
                    <a:pt x="134" y="399"/>
                  </a:lnTo>
                  <a:lnTo>
                    <a:pt x="134" y="839"/>
                  </a:lnTo>
                  <a:cubicBezTo>
                    <a:pt x="39" y="887"/>
                    <a:pt x="0" y="1003"/>
                    <a:pt x="47" y="1099"/>
                  </a:cubicBezTo>
                  <a:cubicBezTo>
                    <a:pt x="94" y="1194"/>
                    <a:pt x="210" y="1233"/>
                    <a:pt x="307" y="1186"/>
                  </a:cubicBezTo>
                  <a:cubicBezTo>
                    <a:pt x="401" y="1138"/>
                    <a:pt x="441" y="1022"/>
                    <a:pt x="393" y="926"/>
                  </a:cubicBezTo>
                  <a:cubicBezTo>
                    <a:pt x="375" y="888"/>
                    <a:pt x="344" y="859"/>
                    <a:pt x="307" y="839"/>
                  </a:cubicBezTo>
                  <a:lnTo>
                    <a:pt x="307" y="474"/>
                  </a:lnTo>
                  <a:lnTo>
                    <a:pt x="406" y="381"/>
                  </a:lnTo>
                  <a:cubicBezTo>
                    <a:pt x="509" y="405"/>
                    <a:pt x="614" y="341"/>
                    <a:pt x="638" y="237"/>
                  </a:cubicBezTo>
                  <a:cubicBezTo>
                    <a:pt x="663" y="132"/>
                    <a:pt x="599" y="29"/>
                    <a:pt x="495" y="5"/>
                  </a:cubicBezTo>
                  <a:cubicBezTo>
                    <a:pt x="480" y="2"/>
                    <a:pt x="467" y="0"/>
                    <a:pt x="454" y="0"/>
                  </a:cubicBezTo>
                </a:path>
              </a:pathLst>
            </a:custGeom>
            <a:solidFill>
              <a:srgbClr val="0078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378" name="Google Shape;1378;p136"/>
            <p:cNvSpPr/>
            <p:nvPr/>
          </p:nvSpPr>
          <p:spPr>
            <a:xfrm>
              <a:off x="4929188" y="1463675"/>
              <a:ext cx="998537" cy="1862138"/>
            </a:xfrm>
            <a:custGeom>
              <a:rect b="b" l="l" r="r" t="t"/>
              <a:pathLst>
                <a:path extrusionOk="0" h="5172" w="2773">
                  <a:moveTo>
                    <a:pt x="2640" y="2836"/>
                  </a:moveTo>
                  <a:lnTo>
                    <a:pt x="1770" y="2026"/>
                  </a:lnTo>
                  <a:lnTo>
                    <a:pt x="997" y="2026"/>
                  </a:lnTo>
                  <a:lnTo>
                    <a:pt x="305" y="1380"/>
                  </a:lnTo>
                  <a:lnTo>
                    <a:pt x="305" y="390"/>
                  </a:lnTo>
                  <a:cubicBezTo>
                    <a:pt x="400" y="343"/>
                    <a:pt x="437" y="227"/>
                    <a:pt x="390" y="132"/>
                  </a:cubicBezTo>
                  <a:cubicBezTo>
                    <a:pt x="342" y="37"/>
                    <a:pt x="227" y="0"/>
                    <a:pt x="132" y="47"/>
                  </a:cubicBezTo>
                  <a:cubicBezTo>
                    <a:pt x="38" y="94"/>
                    <a:pt x="0" y="210"/>
                    <a:pt x="47" y="305"/>
                  </a:cubicBezTo>
                  <a:cubicBezTo>
                    <a:pt x="65" y="341"/>
                    <a:pt x="96" y="372"/>
                    <a:pt x="132" y="390"/>
                  </a:cubicBezTo>
                  <a:lnTo>
                    <a:pt x="132" y="1453"/>
                  </a:lnTo>
                  <a:lnTo>
                    <a:pt x="925" y="2198"/>
                  </a:lnTo>
                  <a:lnTo>
                    <a:pt x="1699" y="2198"/>
                  </a:lnTo>
                  <a:lnTo>
                    <a:pt x="2465" y="2910"/>
                  </a:lnTo>
                  <a:lnTo>
                    <a:pt x="2465" y="4778"/>
                  </a:lnTo>
                  <a:cubicBezTo>
                    <a:pt x="2371" y="4825"/>
                    <a:pt x="2331" y="4941"/>
                    <a:pt x="2379" y="5037"/>
                  </a:cubicBezTo>
                  <a:cubicBezTo>
                    <a:pt x="2426" y="5132"/>
                    <a:pt x="2542" y="5171"/>
                    <a:pt x="2638" y="5124"/>
                  </a:cubicBezTo>
                  <a:cubicBezTo>
                    <a:pt x="2733" y="5077"/>
                    <a:pt x="2772" y="4961"/>
                    <a:pt x="2725" y="4864"/>
                  </a:cubicBezTo>
                  <a:cubicBezTo>
                    <a:pt x="2707" y="4827"/>
                    <a:pt x="2676" y="4797"/>
                    <a:pt x="2638" y="4778"/>
                  </a:cubicBezTo>
                  <a:lnTo>
                    <a:pt x="2640" y="4778"/>
                  </a:lnTo>
                  <a:lnTo>
                    <a:pt x="2640" y="2836"/>
                  </a:lnTo>
                </a:path>
              </a:pathLst>
            </a:custGeom>
            <a:solidFill>
              <a:srgbClr val="73737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379" name="Google Shape;1379;p136"/>
            <p:cNvSpPr/>
            <p:nvPr/>
          </p:nvSpPr>
          <p:spPr>
            <a:xfrm>
              <a:off x="5930900" y="1577975"/>
              <a:ext cx="280988" cy="1128713"/>
            </a:xfrm>
            <a:custGeom>
              <a:rect b="b" l="l" r="r" t="t"/>
              <a:pathLst>
                <a:path extrusionOk="0" h="3136" w="780">
                  <a:moveTo>
                    <a:pt x="134" y="1308"/>
                  </a:moveTo>
                  <a:lnTo>
                    <a:pt x="134" y="2742"/>
                  </a:lnTo>
                  <a:cubicBezTo>
                    <a:pt x="39" y="2789"/>
                    <a:pt x="0" y="2905"/>
                    <a:pt x="47" y="3002"/>
                  </a:cubicBezTo>
                  <a:cubicBezTo>
                    <a:pt x="94" y="3096"/>
                    <a:pt x="210" y="3135"/>
                    <a:pt x="307" y="3088"/>
                  </a:cubicBezTo>
                  <a:cubicBezTo>
                    <a:pt x="401" y="3041"/>
                    <a:pt x="441" y="2925"/>
                    <a:pt x="393" y="2828"/>
                  </a:cubicBezTo>
                  <a:cubicBezTo>
                    <a:pt x="375" y="2791"/>
                    <a:pt x="344" y="2762"/>
                    <a:pt x="307" y="2742"/>
                  </a:cubicBezTo>
                  <a:lnTo>
                    <a:pt x="307" y="1385"/>
                  </a:lnTo>
                  <a:lnTo>
                    <a:pt x="648" y="1062"/>
                  </a:lnTo>
                  <a:lnTo>
                    <a:pt x="648" y="399"/>
                  </a:lnTo>
                  <a:lnTo>
                    <a:pt x="627" y="399"/>
                  </a:lnTo>
                  <a:cubicBezTo>
                    <a:pt x="726" y="363"/>
                    <a:pt x="779" y="252"/>
                    <a:pt x="743" y="152"/>
                  </a:cubicBezTo>
                  <a:cubicBezTo>
                    <a:pt x="707" y="52"/>
                    <a:pt x="596" y="0"/>
                    <a:pt x="496" y="36"/>
                  </a:cubicBezTo>
                  <a:cubicBezTo>
                    <a:pt x="397" y="72"/>
                    <a:pt x="344" y="183"/>
                    <a:pt x="380" y="283"/>
                  </a:cubicBezTo>
                  <a:cubicBezTo>
                    <a:pt x="400" y="337"/>
                    <a:pt x="442" y="379"/>
                    <a:pt x="496" y="399"/>
                  </a:cubicBezTo>
                  <a:lnTo>
                    <a:pt x="475" y="399"/>
                  </a:lnTo>
                  <a:lnTo>
                    <a:pt x="475" y="988"/>
                  </a:lnTo>
                  <a:lnTo>
                    <a:pt x="134" y="1308"/>
                  </a:lnTo>
                </a:path>
              </a:pathLst>
            </a:custGeom>
            <a:solidFill>
              <a:srgbClr val="0078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380" name="Google Shape;1380;p136"/>
            <p:cNvSpPr/>
            <p:nvPr/>
          </p:nvSpPr>
          <p:spPr>
            <a:xfrm>
              <a:off x="6515100" y="1920875"/>
              <a:ext cx="273050" cy="733425"/>
            </a:xfrm>
            <a:custGeom>
              <a:rect b="b" l="l" r="r" t="t"/>
              <a:pathLst>
                <a:path extrusionOk="0" h="2037" w="757">
                  <a:moveTo>
                    <a:pt x="754" y="193"/>
                  </a:moveTo>
                  <a:cubicBezTo>
                    <a:pt x="754" y="86"/>
                    <a:pt x="668" y="0"/>
                    <a:pt x="560" y="0"/>
                  </a:cubicBezTo>
                  <a:cubicBezTo>
                    <a:pt x="454" y="0"/>
                    <a:pt x="367" y="86"/>
                    <a:pt x="367" y="194"/>
                  </a:cubicBezTo>
                  <a:cubicBezTo>
                    <a:pt x="367" y="268"/>
                    <a:pt x="408" y="333"/>
                    <a:pt x="473" y="366"/>
                  </a:cubicBezTo>
                  <a:lnTo>
                    <a:pt x="473" y="1030"/>
                  </a:lnTo>
                  <a:lnTo>
                    <a:pt x="132" y="1350"/>
                  </a:lnTo>
                  <a:lnTo>
                    <a:pt x="132" y="1643"/>
                  </a:lnTo>
                  <a:lnTo>
                    <a:pt x="137" y="1643"/>
                  </a:lnTo>
                  <a:cubicBezTo>
                    <a:pt x="40" y="1688"/>
                    <a:pt x="0" y="1803"/>
                    <a:pt x="44" y="1899"/>
                  </a:cubicBezTo>
                  <a:cubicBezTo>
                    <a:pt x="89" y="1995"/>
                    <a:pt x="204" y="2036"/>
                    <a:pt x="300" y="1992"/>
                  </a:cubicBezTo>
                  <a:cubicBezTo>
                    <a:pt x="396" y="1948"/>
                    <a:pt x="437" y="1832"/>
                    <a:pt x="393" y="1736"/>
                  </a:cubicBezTo>
                  <a:cubicBezTo>
                    <a:pt x="374" y="1695"/>
                    <a:pt x="341" y="1662"/>
                    <a:pt x="300" y="1643"/>
                  </a:cubicBezTo>
                  <a:lnTo>
                    <a:pt x="305" y="1643"/>
                  </a:lnTo>
                  <a:lnTo>
                    <a:pt x="305" y="1427"/>
                  </a:lnTo>
                  <a:lnTo>
                    <a:pt x="646" y="1107"/>
                  </a:lnTo>
                  <a:lnTo>
                    <a:pt x="646" y="366"/>
                  </a:lnTo>
                  <a:cubicBezTo>
                    <a:pt x="713" y="333"/>
                    <a:pt x="756" y="266"/>
                    <a:pt x="754" y="193"/>
                  </a:cubicBezTo>
                </a:path>
              </a:pathLst>
            </a:custGeom>
            <a:solidFill>
              <a:srgbClr val="0078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381" name="Google Shape;1381;p136"/>
            <p:cNvSpPr/>
            <p:nvPr/>
          </p:nvSpPr>
          <p:spPr>
            <a:xfrm>
              <a:off x="5921375" y="2038350"/>
              <a:ext cx="573088" cy="1593850"/>
            </a:xfrm>
            <a:custGeom>
              <a:rect b="b" l="l" r="r" t="t"/>
              <a:pathLst>
                <a:path extrusionOk="0" h="4427" w="1593">
                  <a:moveTo>
                    <a:pt x="1399" y="385"/>
                  </a:moveTo>
                  <a:cubicBezTo>
                    <a:pt x="1505" y="385"/>
                    <a:pt x="1592" y="299"/>
                    <a:pt x="1592" y="193"/>
                  </a:cubicBezTo>
                  <a:cubicBezTo>
                    <a:pt x="1592" y="87"/>
                    <a:pt x="1505" y="0"/>
                    <a:pt x="1399" y="0"/>
                  </a:cubicBezTo>
                  <a:cubicBezTo>
                    <a:pt x="1293" y="0"/>
                    <a:pt x="1206" y="87"/>
                    <a:pt x="1206" y="193"/>
                  </a:cubicBezTo>
                  <a:cubicBezTo>
                    <a:pt x="1206" y="212"/>
                    <a:pt x="1210" y="232"/>
                    <a:pt x="1216" y="250"/>
                  </a:cubicBezTo>
                  <a:lnTo>
                    <a:pt x="668" y="769"/>
                  </a:lnTo>
                  <a:lnTo>
                    <a:pt x="661" y="1772"/>
                  </a:lnTo>
                  <a:lnTo>
                    <a:pt x="142" y="2281"/>
                  </a:lnTo>
                  <a:lnTo>
                    <a:pt x="142" y="4028"/>
                  </a:lnTo>
                  <a:cubicBezTo>
                    <a:pt x="44" y="4072"/>
                    <a:pt x="0" y="4186"/>
                    <a:pt x="44" y="4284"/>
                  </a:cubicBezTo>
                  <a:cubicBezTo>
                    <a:pt x="88" y="4382"/>
                    <a:pt x="202" y="4426"/>
                    <a:pt x="300" y="4382"/>
                  </a:cubicBezTo>
                  <a:cubicBezTo>
                    <a:pt x="398" y="4338"/>
                    <a:pt x="442" y="4223"/>
                    <a:pt x="398" y="4125"/>
                  </a:cubicBezTo>
                  <a:cubicBezTo>
                    <a:pt x="382" y="4086"/>
                    <a:pt x="352" y="4055"/>
                    <a:pt x="315" y="4034"/>
                  </a:cubicBezTo>
                  <a:lnTo>
                    <a:pt x="315" y="2353"/>
                  </a:lnTo>
                  <a:lnTo>
                    <a:pt x="834" y="1845"/>
                  </a:lnTo>
                  <a:lnTo>
                    <a:pt x="841" y="841"/>
                  </a:lnTo>
                  <a:lnTo>
                    <a:pt x="1337" y="374"/>
                  </a:lnTo>
                  <a:cubicBezTo>
                    <a:pt x="1355" y="381"/>
                    <a:pt x="1376" y="385"/>
                    <a:pt x="1399" y="385"/>
                  </a:cubicBezTo>
                </a:path>
              </a:pathLst>
            </a:custGeom>
            <a:solidFill>
              <a:srgbClr val="73737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382" name="Google Shape;1382;p136"/>
            <p:cNvSpPr/>
            <p:nvPr/>
          </p:nvSpPr>
          <p:spPr>
            <a:xfrm>
              <a:off x="6142038" y="1693863"/>
              <a:ext cx="261937" cy="454025"/>
            </a:xfrm>
            <a:custGeom>
              <a:rect b="b" l="l" r="r" t="t"/>
              <a:pathLst>
                <a:path extrusionOk="0" h="1263" w="728">
                  <a:moveTo>
                    <a:pt x="727" y="192"/>
                  </a:moveTo>
                  <a:cubicBezTo>
                    <a:pt x="727" y="86"/>
                    <a:pt x="640" y="0"/>
                    <a:pt x="534" y="0"/>
                  </a:cubicBezTo>
                  <a:cubicBezTo>
                    <a:pt x="428" y="0"/>
                    <a:pt x="342" y="86"/>
                    <a:pt x="342" y="192"/>
                  </a:cubicBezTo>
                  <a:cubicBezTo>
                    <a:pt x="342" y="267"/>
                    <a:pt x="386" y="333"/>
                    <a:pt x="448" y="364"/>
                  </a:cubicBezTo>
                  <a:lnTo>
                    <a:pt x="448" y="754"/>
                  </a:lnTo>
                  <a:lnTo>
                    <a:pt x="289" y="903"/>
                  </a:lnTo>
                  <a:cubicBezTo>
                    <a:pt x="262" y="886"/>
                    <a:pt x="229" y="876"/>
                    <a:pt x="193" y="876"/>
                  </a:cubicBezTo>
                  <a:cubicBezTo>
                    <a:pt x="87" y="876"/>
                    <a:pt x="0" y="963"/>
                    <a:pt x="0" y="1069"/>
                  </a:cubicBezTo>
                  <a:cubicBezTo>
                    <a:pt x="0" y="1175"/>
                    <a:pt x="87" y="1262"/>
                    <a:pt x="193" y="1262"/>
                  </a:cubicBezTo>
                  <a:cubicBezTo>
                    <a:pt x="299" y="1262"/>
                    <a:pt x="386" y="1175"/>
                    <a:pt x="386" y="1069"/>
                  </a:cubicBezTo>
                  <a:cubicBezTo>
                    <a:pt x="386" y="1063"/>
                    <a:pt x="384" y="1058"/>
                    <a:pt x="384" y="1051"/>
                  </a:cubicBezTo>
                  <a:lnTo>
                    <a:pt x="621" y="829"/>
                  </a:lnTo>
                  <a:lnTo>
                    <a:pt x="621" y="364"/>
                  </a:lnTo>
                  <a:cubicBezTo>
                    <a:pt x="683" y="333"/>
                    <a:pt x="727" y="267"/>
                    <a:pt x="727" y="192"/>
                  </a:cubicBezTo>
                </a:path>
              </a:pathLst>
            </a:custGeom>
            <a:solidFill>
              <a:srgbClr val="0078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grpSp>
      <p:grpSp>
        <p:nvGrpSpPr>
          <p:cNvPr id="1383" name="Google Shape;1383;p136"/>
          <p:cNvGrpSpPr/>
          <p:nvPr/>
        </p:nvGrpSpPr>
        <p:grpSpPr>
          <a:xfrm>
            <a:off x="5731391" y="3637098"/>
            <a:ext cx="400544" cy="400542"/>
            <a:chOff x="2335756" y="3558618"/>
            <a:chExt cx="318744" cy="318742"/>
          </a:xfrm>
        </p:grpSpPr>
        <p:sp>
          <p:nvSpPr>
            <p:cNvPr id="1384" name="Google Shape;1384;p136"/>
            <p:cNvSpPr/>
            <p:nvPr/>
          </p:nvSpPr>
          <p:spPr>
            <a:xfrm>
              <a:off x="2494292" y="3632444"/>
              <a:ext cx="63671" cy="121673"/>
            </a:xfrm>
            <a:custGeom>
              <a:rect b="b" l="l" r="r" t="t"/>
              <a:pathLst>
                <a:path extrusionOk="0" h="279" w="146">
                  <a:moveTo>
                    <a:pt x="0" y="0"/>
                  </a:moveTo>
                  <a:lnTo>
                    <a:pt x="0" y="196"/>
                  </a:lnTo>
                  <a:lnTo>
                    <a:pt x="146" y="279"/>
                  </a:lnTo>
                </a:path>
              </a:pathLst>
            </a:custGeom>
            <a:noFill/>
            <a:ln cap="rnd" cmpd="sng" w="127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Quattrocento Sans"/>
                <a:buNone/>
              </a:pPr>
              <a:r>
                <a:t/>
              </a:r>
              <a:endParaRPr b="0" i="0" sz="2000" u="none" cap="none" strike="noStrike">
                <a:solidFill>
                  <a:srgbClr val="000000"/>
                </a:solidFill>
                <a:latin typeface="Calibri"/>
                <a:ea typeface="Calibri"/>
                <a:cs typeface="Calibri"/>
                <a:sym typeface="Calibri"/>
              </a:endParaRPr>
            </a:p>
          </p:txBody>
        </p:sp>
        <p:sp>
          <p:nvSpPr>
            <p:cNvPr id="1385" name="Google Shape;1385;p136"/>
            <p:cNvSpPr/>
            <p:nvPr/>
          </p:nvSpPr>
          <p:spPr>
            <a:xfrm>
              <a:off x="2335756" y="3558618"/>
              <a:ext cx="318744" cy="318742"/>
            </a:xfrm>
            <a:prstGeom prst="ellipse">
              <a:avLst/>
            </a:prstGeom>
            <a:noFill/>
            <a:ln cap="rnd" cmpd="sng" w="1270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Quattrocento Sans"/>
                <a:buNone/>
              </a:pPr>
              <a:r>
                <a:t/>
              </a:r>
              <a:endParaRPr b="0" i="0" sz="2000" u="none" cap="none" strike="noStrike">
                <a:solidFill>
                  <a:srgbClr val="000000"/>
                </a:solidFill>
                <a:latin typeface="Calibri"/>
                <a:ea typeface="Calibri"/>
                <a:cs typeface="Calibri"/>
                <a:sym typeface="Calibri"/>
              </a:endParaRPr>
            </a:p>
          </p:txBody>
        </p:sp>
      </p:grpSp>
      <p:grpSp>
        <p:nvGrpSpPr>
          <p:cNvPr id="1386" name="Google Shape;1386;p136"/>
          <p:cNvGrpSpPr/>
          <p:nvPr/>
        </p:nvGrpSpPr>
        <p:grpSpPr>
          <a:xfrm>
            <a:off x="7892893" y="3639538"/>
            <a:ext cx="435200" cy="395663"/>
            <a:chOff x="4530976" y="2990126"/>
            <a:chExt cx="231285" cy="210274"/>
          </a:xfrm>
        </p:grpSpPr>
        <p:sp>
          <p:nvSpPr>
            <p:cNvPr id="1387" name="Google Shape;1387;p136"/>
            <p:cNvSpPr/>
            <p:nvPr/>
          </p:nvSpPr>
          <p:spPr>
            <a:xfrm>
              <a:off x="4530976" y="2990126"/>
              <a:ext cx="231285" cy="210274"/>
            </a:xfrm>
            <a:prstGeom prst="triangle">
              <a:avLst>
                <a:gd fmla="val 50000" name="adj"/>
              </a:avLst>
            </a:prstGeom>
            <a:noFill/>
            <a:ln cap="flat" cmpd="sng" w="127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Calibri"/>
                <a:ea typeface="Calibri"/>
                <a:cs typeface="Calibri"/>
                <a:sym typeface="Calibri"/>
              </a:endParaRPr>
            </a:p>
          </p:txBody>
        </p:sp>
        <p:grpSp>
          <p:nvGrpSpPr>
            <p:cNvPr id="1388" name="Google Shape;1388;p136"/>
            <p:cNvGrpSpPr/>
            <p:nvPr/>
          </p:nvGrpSpPr>
          <p:grpSpPr>
            <a:xfrm>
              <a:off x="4646619" y="3052306"/>
              <a:ext cx="0" cy="122254"/>
              <a:chOff x="4791447" y="2616042"/>
              <a:chExt cx="0" cy="1427764"/>
            </a:xfrm>
          </p:grpSpPr>
          <p:cxnSp>
            <p:nvCxnSpPr>
              <p:cNvPr id="1389" name="Google Shape;1389;p136"/>
              <p:cNvCxnSpPr/>
              <p:nvPr/>
            </p:nvCxnSpPr>
            <p:spPr>
              <a:xfrm>
                <a:off x="4791447" y="2616042"/>
                <a:ext cx="0" cy="1030199"/>
              </a:xfrm>
              <a:prstGeom prst="straightConnector1">
                <a:avLst/>
              </a:prstGeom>
              <a:noFill/>
              <a:ln cap="flat" cmpd="sng" w="12700">
                <a:solidFill>
                  <a:schemeClr val="dk2"/>
                </a:solidFill>
                <a:prstDash val="solid"/>
                <a:round/>
                <a:headEnd len="sm" w="sm" type="none"/>
                <a:tailEnd len="sm" w="sm" type="none"/>
              </a:ln>
            </p:spPr>
          </p:cxnSp>
          <p:cxnSp>
            <p:nvCxnSpPr>
              <p:cNvPr id="1390" name="Google Shape;1390;p136"/>
              <p:cNvCxnSpPr/>
              <p:nvPr/>
            </p:nvCxnSpPr>
            <p:spPr>
              <a:xfrm>
                <a:off x="4791447" y="3793908"/>
                <a:ext cx="0" cy="249898"/>
              </a:xfrm>
              <a:prstGeom prst="straightConnector1">
                <a:avLst/>
              </a:prstGeom>
              <a:noFill/>
              <a:ln cap="flat" cmpd="sng" w="12700">
                <a:solidFill>
                  <a:schemeClr val="dk2"/>
                </a:solidFill>
                <a:prstDash val="solid"/>
                <a:round/>
                <a:headEnd len="sm" w="sm" type="none"/>
                <a:tailEnd len="sm" w="sm" type="none"/>
              </a:ln>
            </p:spPr>
          </p:cxnSp>
        </p:grpSp>
      </p:grpSp>
      <p:grpSp>
        <p:nvGrpSpPr>
          <p:cNvPr id="1391" name="Google Shape;1391;p136"/>
          <p:cNvGrpSpPr/>
          <p:nvPr/>
        </p:nvGrpSpPr>
        <p:grpSpPr>
          <a:xfrm>
            <a:off x="8146596" y="4932273"/>
            <a:ext cx="612740" cy="486364"/>
            <a:chOff x="4223626" y="2353385"/>
            <a:chExt cx="1173971" cy="931848"/>
          </a:xfrm>
        </p:grpSpPr>
        <p:grpSp>
          <p:nvGrpSpPr>
            <p:cNvPr id="1392" name="Google Shape;1392;p136"/>
            <p:cNvGrpSpPr/>
            <p:nvPr/>
          </p:nvGrpSpPr>
          <p:grpSpPr>
            <a:xfrm>
              <a:off x="4273550" y="2402418"/>
              <a:ext cx="1079500" cy="840315"/>
              <a:chOff x="4273550" y="2402418"/>
              <a:chExt cx="1079500" cy="840315"/>
            </a:xfrm>
          </p:grpSpPr>
          <p:cxnSp>
            <p:nvCxnSpPr>
              <p:cNvPr id="1393" name="Google Shape;1393;p136"/>
              <p:cNvCxnSpPr/>
              <p:nvPr/>
            </p:nvCxnSpPr>
            <p:spPr>
              <a:xfrm>
                <a:off x="4997450" y="2413000"/>
                <a:ext cx="355600" cy="232833"/>
              </a:xfrm>
              <a:prstGeom prst="straightConnector1">
                <a:avLst/>
              </a:prstGeom>
              <a:noFill/>
              <a:ln cap="rnd" cmpd="sng" w="12700">
                <a:solidFill>
                  <a:schemeClr val="dk1"/>
                </a:solidFill>
                <a:prstDash val="solid"/>
                <a:miter lim="800000"/>
                <a:headEnd len="med" w="med" type="none"/>
                <a:tailEnd len="med" w="med" type="none"/>
              </a:ln>
            </p:spPr>
          </p:cxnSp>
          <p:cxnSp>
            <p:nvCxnSpPr>
              <p:cNvPr id="1394" name="Google Shape;1394;p136"/>
              <p:cNvCxnSpPr/>
              <p:nvPr/>
            </p:nvCxnSpPr>
            <p:spPr>
              <a:xfrm>
                <a:off x="4997450" y="2413000"/>
                <a:ext cx="296333" cy="721783"/>
              </a:xfrm>
              <a:prstGeom prst="straightConnector1">
                <a:avLst/>
              </a:prstGeom>
              <a:noFill/>
              <a:ln cap="rnd" cmpd="sng" w="12700">
                <a:solidFill>
                  <a:schemeClr val="dk1"/>
                </a:solidFill>
                <a:prstDash val="solid"/>
                <a:miter lim="800000"/>
                <a:headEnd len="med" w="med" type="none"/>
                <a:tailEnd len="med" w="med" type="none"/>
              </a:ln>
            </p:spPr>
          </p:cxnSp>
          <p:cxnSp>
            <p:nvCxnSpPr>
              <p:cNvPr id="1395" name="Google Shape;1395;p136"/>
              <p:cNvCxnSpPr/>
              <p:nvPr/>
            </p:nvCxnSpPr>
            <p:spPr>
              <a:xfrm flipH="1" rot="10800000">
                <a:off x="4762500" y="3143250"/>
                <a:ext cx="520700" cy="86783"/>
              </a:xfrm>
              <a:prstGeom prst="straightConnector1">
                <a:avLst/>
              </a:prstGeom>
              <a:noFill/>
              <a:ln cap="rnd" cmpd="sng" w="12700">
                <a:solidFill>
                  <a:schemeClr val="dk1"/>
                </a:solidFill>
                <a:prstDash val="solid"/>
                <a:miter lim="800000"/>
                <a:headEnd len="med" w="med" type="none"/>
                <a:tailEnd len="med" w="med" type="none"/>
              </a:ln>
            </p:spPr>
          </p:cxnSp>
          <p:cxnSp>
            <p:nvCxnSpPr>
              <p:cNvPr id="1396" name="Google Shape;1396;p136"/>
              <p:cNvCxnSpPr/>
              <p:nvPr/>
            </p:nvCxnSpPr>
            <p:spPr>
              <a:xfrm flipH="1" rot="10800000">
                <a:off x="5039783" y="2641600"/>
                <a:ext cx="300567" cy="241300"/>
              </a:xfrm>
              <a:prstGeom prst="straightConnector1">
                <a:avLst/>
              </a:prstGeom>
              <a:noFill/>
              <a:ln cap="rnd" cmpd="sng" w="12700">
                <a:solidFill>
                  <a:schemeClr val="dk1"/>
                </a:solidFill>
                <a:prstDash val="solid"/>
                <a:miter lim="800000"/>
                <a:headEnd len="med" w="med" type="none"/>
                <a:tailEnd len="med" w="med" type="none"/>
              </a:ln>
            </p:spPr>
          </p:cxnSp>
          <p:cxnSp>
            <p:nvCxnSpPr>
              <p:cNvPr id="1397" name="Google Shape;1397;p136"/>
              <p:cNvCxnSpPr/>
              <p:nvPr/>
            </p:nvCxnSpPr>
            <p:spPr>
              <a:xfrm flipH="1" rot="10800000">
                <a:off x="4413250" y="2413001"/>
                <a:ext cx="571500" cy="126999"/>
              </a:xfrm>
              <a:prstGeom prst="straightConnector1">
                <a:avLst/>
              </a:prstGeom>
              <a:noFill/>
              <a:ln cap="rnd" cmpd="sng" w="12700">
                <a:solidFill>
                  <a:schemeClr val="dk1"/>
                </a:solidFill>
                <a:prstDash val="solid"/>
                <a:miter lim="800000"/>
                <a:headEnd len="med" w="med" type="none"/>
                <a:tailEnd len="med" w="med" type="none"/>
              </a:ln>
            </p:spPr>
          </p:cxnSp>
          <p:cxnSp>
            <p:nvCxnSpPr>
              <p:cNvPr id="1398" name="Google Shape;1398;p136"/>
              <p:cNvCxnSpPr/>
              <p:nvPr/>
            </p:nvCxnSpPr>
            <p:spPr>
              <a:xfrm flipH="1" rot="10800000">
                <a:off x="4703233" y="2450099"/>
                <a:ext cx="251425" cy="248651"/>
              </a:xfrm>
              <a:prstGeom prst="straightConnector1">
                <a:avLst/>
              </a:prstGeom>
              <a:noFill/>
              <a:ln cap="rnd" cmpd="sng" w="12700">
                <a:solidFill>
                  <a:schemeClr val="dk1"/>
                </a:solidFill>
                <a:prstDash val="solid"/>
                <a:miter lim="800000"/>
                <a:headEnd len="med" w="med" type="none"/>
                <a:tailEnd len="med" w="med" type="none"/>
              </a:ln>
            </p:spPr>
          </p:cxnSp>
          <p:cxnSp>
            <p:nvCxnSpPr>
              <p:cNvPr id="1399" name="Google Shape;1399;p136"/>
              <p:cNvCxnSpPr/>
              <p:nvPr/>
            </p:nvCxnSpPr>
            <p:spPr>
              <a:xfrm flipH="1" rot="10800000">
                <a:off x="4762500" y="2402418"/>
                <a:ext cx="232833" cy="821265"/>
              </a:xfrm>
              <a:prstGeom prst="straightConnector1">
                <a:avLst/>
              </a:prstGeom>
              <a:noFill/>
              <a:ln cap="rnd" cmpd="sng" w="12700">
                <a:solidFill>
                  <a:schemeClr val="dk1"/>
                </a:solidFill>
                <a:prstDash val="solid"/>
                <a:miter lim="800000"/>
                <a:headEnd len="med" w="med" type="none"/>
                <a:tailEnd len="med" w="med" type="none"/>
              </a:ln>
            </p:spPr>
          </p:cxnSp>
          <p:cxnSp>
            <p:nvCxnSpPr>
              <p:cNvPr id="1400" name="Google Shape;1400;p136"/>
              <p:cNvCxnSpPr/>
              <p:nvPr/>
            </p:nvCxnSpPr>
            <p:spPr>
              <a:xfrm rot="10800000">
                <a:off x="4273550" y="2984500"/>
                <a:ext cx="495300" cy="251883"/>
              </a:xfrm>
              <a:prstGeom prst="straightConnector1">
                <a:avLst/>
              </a:prstGeom>
              <a:noFill/>
              <a:ln cap="rnd" cmpd="sng" w="12700">
                <a:solidFill>
                  <a:schemeClr val="dk1"/>
                </a:solidFill>
                <a:prstDash val="solid"/>
                <a:miter lim="800000"/>
                <a:headEnd len="med" w="med" type="none"/>
                <a:tailEnd len="med" w="med" type="none"/>
              </a:ln>
            </p:spPr>
          </p:cxnSp>
          <p:cxnSp>
            <p:nvCxnSpPr>
              <p:cNvPr id="1401" name="Google Shape;1401;p136"/>
              <p:cNvCxnSpPr/>
              <p:nvPr/>
            </p:nvCxnSpPr>
            <p:spPr>
              <a:xfrm rot="10800000">
                <a:off x="4417483" y="2537884"/>
                <a:ext cx="647700" cy="338666"/>
              </a:xfrm>
              <a:prstGeom prst="straightConnector1">
                <a:avLst/>
              </a:prstGeom>
              <a:noFill/>
              <a:ln cap="rnd" cmpd="sng" w="12700">
                <a:solidFill>
                  <a:schemeClr val="dk1"/>
                </a:solidFill>
                <a:prstDash val="solid"/>
                <a:miter lim="800000"/>
                <a:headEnd len="med" w="med" type="none"/>
                <a:tailEnd len="med" w="med" type="none"/>
              </a:ln>
            </p:spPr>
          </p:cxnSp>
          <p:cxnSp>
            <p:nvCxnSpPr>
              <p:cNvPr id="1402" name="Google Shape;1402;p136"/>
              <p:cNvCxnSpPr/>
              <p:nvPr/>
            </p:nvCxnSpPr>
            <p:spPr>
              <a:xfrm flipH="1" rot="10800000">
                <a:off x="4277783" y="2874433"/>
                <a:ext cx="770467" cy="107950"/>
              </a:xfrm>
              <a:prstGeom prst="straightConnector1">
                <a:avLst/>
              </a:prstGeom>
              <a:noFill/>
              <a:ln cap="rnd" cmpd="sng" w="12700">
                <a:solidFill>
                  <a:schemeClr val="dk1"/>
                </a:solidFill>
                <a:prstDash val="solid"/>
                <a:miter lim="800000"/>
                <a:headEnd len="med" w="med" type="none"/>
                <a:tailEnd len="med" w="med" type="none"/>
              </a:ln>
            </p:spPr>
          </p:cxnSp>
          <p:cxnSp>
            <p:nvCxnSpPr>
              <p:cNvPr id="1403" name="Google Shape;1403;p136"/>
              <p:cNvCxnSpPr/>
              <p:nvPr/>
            </p:nvCxnSpPr>
            <p:spPr>
              <a:xfrm rot="10800000">
                <a:off x="4413250" y="2531533"/>
                <a:ext cx="353483" cy="698500"/>
              </a:xfrm>
              <a:prstGeom prst="straightConnector1">
                <a:avLst/>
              </a:prstGeom>
              <a:noFill/>
              <a:ln cap="rnd" cmpd="sng" w="12700">
                <a:solidFill>
                  <a:schemeClr val="dk1"/>
                </a:solidFill>
                <a:prstDash val="solid"/>
                <a:miter lim="800000"/>
                <a:headEnd len="med" w="med" type="none"/>
                <a:tailEnd len="med" w="med" type="none"/>
              </a:ln>
            </p:spPr>
          </p:cxnSp>
          <p:cxnSp>
            <p:nvCxnSpPr>
              <p:cNvPr id="1404" name="Google Shape;1404;p136"/>
              <p:cNvCxnSpPr/>
              <p:nvPr/>
            </p:nvCxnSpPr>
            <p:spPr>
              <a:xfrm rot="10800000">
                <a:off x="4715933" y="2698750"/>
                <a:ext cx="50800" cy="543983"/>
              </a:xfrm>
              <a:prstGeom prst="straightConnector1">
                <a:avLst/>
              </a:prstGeom>
              <a:noFill/>
              <a:ln cap="rnd" cmpd="sng" w="12700">
                <a:solidFill>
                  <a:schemeClr val="dk1"/>
                </a:solidFill>
                <a:prstDash val="solid"/>
                <a:miter lim="800000"/>
                <a:headEnd len="med" w="med" type="none"/>
                <a:tailEnd len="med" w="med" type="none"/>
              </a:ln>
            </p:spPr>
          </p:cxnSp>
          <p:cxnSp>
            <p:nvCxnSpPr>
              <p:cNvPr id="1405" name="Google Shape;1405;p136"/>
              <p:cNvCxnSpPr/>
              <p:nvPr/>
            </p:nvCxnSpPr>
            <p:spPr>
              <a:xfrm rot="10800000">
                <a:off x="5052483" y="2899834"/>
                <a:ext cx="234950" cy="218016"/>
              </a:xfrm>
              <a:prstGeom prst="straightConnector1">
                <a:avLst/>
              </a:prstGeom>
              <a:noFill/>
              <a:ln cap="rnd" cmpd="sng" w="12700">
                <a:solidFill>
                  <a:schemeClr val="dk1"/>
                </a:solidFill>
                <a:prstDash val="solid"/>
                <a:miter lim="800000"/>
                <a:headEnd len="med" w="med" type="none"/>
                <a:tailEnd len="med" w="med" type="none"/>
              </a:ln>
            </p:spPr>
          </p:cxnSp>
          <p:cxnSp>
            <p:nvCxnSpPr>
              <p:cNvPr id="1406" name="Google Shape;1406;p136"/>
              <p:cNvCxnSpPr/>
              <p:nvPr/>
            </p:nvCxnSpPr>
            <p:spPr>
              <a:xfrm flipH="1" rot="10800000">
                <a:off x="4762500" y="2876550"/>
                <a:ext cx="292101" cy="340783"/>
              </a:xfrm>
              <a:prstGeom prst="straightConnector1">
                <a:avLst/>
              </a:prstGeom>
              <a:noFill/>
              <a:ln cap="rnd" cmpd="sng" w="12700">
                <a:solidFill>
                  <a:schemeClr val="dk1"/>
                </a:solidFill>
                <a:prstDash val="solid"/>
                <a:miter lim="800000"/>
                <a:headEnd len="med" w="med" type="none"/>
                <a:tailEnd len="med" w="med" type="none"/>
              </a:ln>
            </p:spPr>
          </p:cxnSp>
        </p:grpSp>
        <p:sp>
          <p:nvSpPr>
            <p:cNvPr id="1407" name="Google Shape;1407;p136"/>
            <p:cNvSpPr/>
            <p:nvPr/>
          </p:nvSpPr>
          <p:spPr>
            <a:xfrm>
              <a:off x="4938065" y="2353385"/>
              <a:ext cx="113307" cy="113307"/>
            </a:xfrm>
            <a:prstGeom prst="ellipse">
              <a:avLst/>
            </a:prstGeom>
            <a:solidFill>
              <a:schemeClr val="lt1"/>
            </a:solidFill>
            <a:ln cap="flat" cmpd="sng" w="1270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Quattrocento Sans"/>
                <a:buNone/>
              </a:pPr>
              <a:r>
                <a:t/>
              </a:r>
              <a:endParaRPr b="0" i="0" sz="2000" u="none" cap="none" strike="noStrike">
                <a:solidFill>
                  <a:srgbClr val="000000"/>
                </a:solidFill>
                <a:latin typeface="Calibri"/>
                <a:ea typeface="Calibri"/>
                <a:cs typeface="Calibri"/>
                <a:sym typeface="Calibri"/>
              </a:endParaRPr>
            </a:p>
          </p:txBody>
        </p:sp>
        <p:sp>
          <p:nvSpPr>
            <p:cNvPr id="1408" name="Google Shape;1408;p136"/>
            <p:cNvSpPr/>
            <p:nvPr/>
          </p:nvSpPr>
          <p:spPr>
            <a:xfrm>
              <a:off x="5284290" y="2582712"/>
              <a:ext cx="113307" cy="113307"/>
            </a:xfrm>
            <a:prstGeom prst="ellipse">
              <a:avLst/>
            </a:prstGeom>
            <a:solidFill>
              <a:schemeClr val="lt1"/>
            </a:solidFill>
            <a:ln cap="flat" cmpd="sng" w="1270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Quattrocento Sans"/>
                <a:buNone/>
              </a:pPr>
              <a:r>
                <a:t/>
              </a:r>
              <a:endParaRPr b="0" i="0" sz="2000" u="none" cap="none" strike="noStrike">
                <a:solidFill>
                  <a:srgbClr val="000000"/>
                </a:solidFill>
                <a:latin typeface="Calibri"/>
                <a:ea typeface="Calibri"/>
                <a:cs typeface="Calibri"/>
                <a:sym typeface="Calibri"/>
              </a:endParaRPr>
            </a:p>
          </p:txBody>
        </p:sp>
        <p:sp>
          <p:nvSpPr>
            <p:cNvPr id="1409" name="Google Shape;1409;p136"/>
            <p:cNvSpPr/>
            <p:nvPr/>
          </p:nvSpPr>
          <p:spPr>
            <a:xfrm>
              <a:off x="4992571" y="2824202"/>
              <a:ext cx="113307" cy="113307"/>
            </a:xfrm>
            <a:prstGeom prst="ellipse">
              <a:avLst/>
            </a:prstGeom>
            <a:solidFill>
              <a:schemeClr val="lt1"/>
            </a:solidFill>
            <a:ln cap="flat" cmpd="sng" w="1270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Quattrocento Sans"/>
                <a:buNone/>
              </a:pPr>
              <a:r>
                <a:t/>
              </a:r>
              <a:endParaRPr b="0" i="0" sz="2000" u="none" cap="none" strike="noStrike">
                <a:solidFill>
                  <a:srgbClr val="000000"/>
                </a:solidFill>
                <a:latin typeface="Calibri"/>
                <a:ea typeface="Calibri"/>
                <a:cs typeface="Calibri"/>
                <a:sym typeface="Calibri"/>
              </a:endParaRPr>
            </a:p>
          </p:txBody>
        </p:sp>
        <p:sp>
          <p:nvSpPr>
            <p:cNvPr id="1410" name="Google Shape;1410;p136"/>
            <p:cNvSpPr/>
            <p:nvPr/>
          </p:nvSpPr>
          <p:spPr>
            <a:xfrm>
              <a:off x="5227637" y="3071688"/>
              <a:ext cx="113307" cy="113307"/>
            </a:xfrm>
            <a:prstGeom prst="ellipse">
              <a:avLst/>
            </a:prstGeom>
            <a:solidFill>
              <a:schemeClr val="lt1"/>
            </a:solidFill>
            <a:ln cap="flat" cmpd="sng" w="1270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Quattrocento Sans"/>
                <a:buNone/>
              </a:pPr>
              <a:r>
                <a:t/>
              </a:r>
              <a:endParaRPr b="0" i="0" sz="2000" u="none" cap="none" strike="noStrike">
                <a:solidFill>
                  <a:srgbClr val="000000"/>
                </a:solidFill>
                <a:latin typeface="Calibri"/>
                <a:ea typeface="Calibri"/>
                <a:cs typeface="Calibri"/>
                <a:sym typeface="Calibri"/>
              </a:endParaRPr>
            </a:p>
          </p:txBody>
        </p:sp>
        <p:sp>
          <p:nvSpPr>
            <p:cNvPr id="1411" name="Google Shape;1411;p136"/>
            <p:cNvSpPr/>
            <p:nvPr/>
          </p:nvSpPr>
          <p:spPr>
            <a:xfrm>
              <a:off x="4703544" y="3171926"/>
              <a:ext cx="113307" cy="113307"/>
            </a:xfrm>
            <a:prstGeom prst="ellipse">
              <a:avLst/>
            </a:prstGeom>
            <a:solidFill>
              <a:schemeClr val="lt1"/>
            </a:solidFill>
            <a:ln cap="flat" cmpd="sng" w="1270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Quattrocento Sans"/>
                <a:buNone/>
              </a:pPr>
              <a:r>
                <a:t/>
              </a:r>
              <a:endParaRPr b="0" i="0" sz="2000" u="none" cap="none" strike="noStrike">
                <a:solidFill>
                  <a:srgbClr val="000000"/>
                </a:solidFill>
                <a:latin typeface="Calibri"/>
                <a:ea typeface="Calibri"/>
                <a:cs typeface="Calibri"/>
                <a:sym typeface="Calibri"/>
              </a:endParaRPr>
            </a:p>
          </p:txBody>
        </p:sp>
        <p:sp>
          <p:nvSpPr>
            <p:cNvPr id="1412" name="Google Shape;1412;p136"/>
            <p:cNvSpPr/>
            <p:nvPr/>
          </p:nvSpPr>
          <p:spPr>
            <a:xfrm>
              <a:off x="4223626" y="2924064"/>
              <a:ext cx="113307" cy="113307"/>
            </a:xfrm>
            <a:prstGeom prst="ellipse">
              <a:avLst/>
            </a:prstGeom>
            <a:solidFill>
              <a:schemeClr val="lt1"/>
            </a:solidFill>
            <a:ln cap="flat" cmpd="sng" w="1270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Quattrocento Sans"/>
                <a:buNone/>
              </a:pPr>
              <a:r>
                <a:t/>
              </a:r>
              <a:endParaRPr b="0" i="0" sz="2000" u="none" cap="none" strike="noStrike">
                <a:solidFill>
                  <a:srgbClr val="000000"/>
                </a:solidFill>
                <a:latin typeface="Calibri"/>
                <a:ea typeface="Calibri"/>
                <a:cs typeface="Calibri"/>
                <a:sym typeface="Calibri"/>
              </a:endParaRPr>
            </a:p>
          </p:txBody>
        </p:sp>
        <p:sp>
          <p:nvSpPr>
            <p:cNvPr id="1413" name="Google Shape;1413;p136"/>
            <p:cNvSpPr/>
            <p:nvPr/>
          </p:nvSpPr>
          <p:spPr>
            <a:xfrm>
              <a:off x="4655543" y="2638231"/>
              <a:ext cx="113307" cy="113307"/>
            </a:xfrm>
            <a:prstGeom prst="ellipse">
              <a:avLst/>
            </a:prstGeom>
            <a:solidFill>
              <a:schemeClr val="lt1"/>
            </a:solidFill>
            <a:ln cap="flat" cmpd="sng" w="1270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Quattrocento Sans"/>
                <a:buNone/>
              </a:pPr>
              <a:r>
                <a:t/>
              </a:r>
              <a:endParaRPr b="0" i="0" sz="2000" u="none" cap="none" strike="noStrike">
                <a:solidFill>
                  <a:srgbClr val="000000"/>
                </a:solidFill>
                <a:latin typeface="Calibri"/>
                <a:ea typeface="Calibri"/>
                <a:cs typeface="Calibri"/>
                <a:sym typeface="Calibri"/>
              </a:endParaRPr>
            </a:p>
          </p:txBody>
        </p:sp>
        <p:sp>
          <p:nvSpPr>
            <p:cNvPr id="1414" name="Google Shape;1414;p136"/>
            <p:cNvSpPr/>
            <p:nvPr/>
          </p:nvSpPr>
          <p:spPr>
            <a:xfrm>
              <a:off x="4363387" y="2482918"/>
              <a:ext cx="113307" cy="113307"/>
            </a:xfrm>
            <a:prstGeom prst="ellipse">
              <a:avLst/>
            </a:prstGeom>
            <a:solidFill>
              <a:schemeClr val="lt1"/>
            </a:solidFill>
            <a:ln cap="flat" cmpd="sng" w="12700">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Quattrocento Sans"/>
                <a:buNone/>
              </a:pPr>
              <a:r>
                <a:t/>
              </a:r>
              <a:endParaRPr b="0" i="0" sz="2000" u="none" cap="none" strike="noStrike">
                <a:solidFill>
                  <a:srgbClr val="000000"/>
                </a:solidFill>
                <a:latin typeface="Calibri"/>
                <a:ea typeface="Calibri"/>
                <a:cs typeface="Calibri"/>
                <a:sym typeface="Calibri"/>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SFT Azure ">
  <a:themeElements>
    <a:clrScheme name="Azure">
      <a:dk1>
        <a:srgbClr val="000000"/>
      </a:dk1>
      <a:lt1>
        <a:srgbClr val="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ive! 360 2018">
  <a:themeElements>
    <a:clrScheme name="Live! 360 2016">
      <a:dk1>
        <a:srgbClr val="000000"/>
      </a:dk1>
      <a:lt1>
        <a:srgbClr val="FFFFFF"/>
      </a:lt1>
      <a:dk2>
        <a:srgbClr val="000000"/>
      </a:dk2>
      <a:lt2>
        <a:srgbClr val="EEECE1"/>
      </a:lt2>
      <a:accent1>
        <a:srgbClr val="000000"/>
      </a:accent1>
      <a:accent2>
        <a:srgbClr val="00B0F0"/>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MSFT Azure ">
  <a:themeElements>
    <a:clrScheme name="Azure">
      <a:dk1>
        <a:srgbClr val="000000"/>
      </a:dk1>
      <a:lt1>
        <a:srgbClr val="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